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1"/>
  </p:notesMasterIdLst>
  <p:sldIdLst>
    <p:sldId id="256" r:id="rId5"/>
    <p:sldId id="257" r:id="rId6"/>
    <p:sldId id="262" r:id="rId7"/>
    <p:sldId id="293" r:id="rId8"/>
    <p:sldId id="259" r:id="rId9"/>
    <p:sldId id="263" r:id="rId10"/>
    <p:sldId id="264" r:id="rId11"/>
    <p:sldId id="271" r:id="rId12"/>
    <p:sldId id="265" r:id="rId13"/>
    <p:sldId id="272" r:id="rId14"/>
    <p:sldId id="266" r:id="rId15"/>
    <p:sldId id="267" r:id="rId16"/>
    <p:sldId id="268" r:id="rId17"/>
    <p:sldId id="270" r:id="rId18"/>
    <p:sldId id="269" r:id="rId19"/>
    <p:sldId id="273" r:id="rId20"/>
    <p:sldId id="274" r:id="rId21"/>
    <p:sldId id="275" r:id="rId22"/>
    <p:sldId id="276" r:id="rId23"/>
    <p:sldId id="277" r:id="rId24"/>
    <p:sldId id="280" r:id="rId25"/>
    <p:sldId id="278" r:id="rId26"/>
    <p:sldId id="279" r:id="rId27"/>
    <p:sldId id="281" r:id="rId28"/>
    <p:sldId id="282" r:id="rId29"/>
    <p:sldId id="283" r:id="rId30"/>
    <p:sldId id="284" r:id="rId31"/>
    <p:sldId id="286" r:id="rId32"/>
    <p:sldId id="285" r:id="rId33"/>
    <p:sldId id="287" r:id="rId34"/>
    <p:sldId id="288" r:id="rId35"/>
    <p:sldId id="289" r:id="rId36"/>
    <p:sldId id="291" r:id="rId37"/>
    <p:sldId id="292" r:id="rId38"/>
    <p:sldId id="260"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77187-2F26-4CFE-AC73-03FCAB7910F0}" v="172" dt="2021-09-28T13:56:33.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550" autoAdjust="0"/>
  </p:normalViewPr>
  <p:slideViewPr>
    <p:cSldViewPr snapToGrid="0">
      <p:cViewPr varScale="1">
        <p:scale>
          <a:sx n="58" d="100"/>
          <a:sy n="58" d="100"/>
        </p:scale>
        <p:origin x="98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ks, Rachel" userId="aed10ed1-bab1-4d37-bb18-11f706a0a070" providerId="ADAL" clId="{71577187-2F26-4CFE-AC73-03FCAB7910F0}"/>
    <pc:docChg chg="undo custSel addSld delSld modSld sldOrd">
      <pc:chgData name="Perks, Rachel" userId="aed10ed1-bab1-4d37-bb18-11f706a0a070" providerId="ADAL" clId="{71577187-2F26-4CFE-AC73-03FCAB7910F0}" dt="2021-09-28T15:43:24.428" v="10369" actId="20577"/>
      <pc:docMkLst>
        <pc:docMk/>
      </pc:docMkLst>
      <pc:sldChg chg="modSp mod">
        <pc:chgData name="Perks, Rachel" userId="aed10ed1-bab1-4d37-bb18-11f706a0a070" providerId="ADAL" clId="{71577187-2F26-4CFE-AC73-03FCAB7910F0}" dt="2021-09-24T12:58:18.136" v="39" actId="20577"/>
        <pc:sldMkLst>
          <pc:docMk/>
          <pc:sldMk cId="1612239657" sldId="256"/>
        </pc:sldMkLst>
        <pc:spChg chg="mod">
          <ac:chgData name="Perks, Rachel" userId="aed10ed1-bab1-4d37-bb18-11f706a0a070" providerId="ADAL" clId="{71577187-2F26-4CFE-AC73-03FCAB7910F0}" dt="2021-09-24T12:58:18.136" v="39" actId="20577"/>
          <ac:spMkLst>
            <pc:docMk/>
            <pc:sldMk cId="1612239657" sldId="256"/>
            <ac:spMk id="2" creationId="{00000000-0000-0000-0000-000000000000}"/>
          </ac:spMkLst>
        </pc:spChg>
      </pc:sldChg>
      <pc:sldChg chg="addSp delSp modSp mod ord modNotesTx">
        <pc:chgData name="Perks, Rachel" userId="aed10ed1-bab1-4d37-bb18-11f706a0a070" providerId="ADAL" clId="{71577187-2F26-4CFE-AC73-03FCAB7910F0}" dt="2021-09-28T13:53:04.462" v="10083" actId="20577"/>
        <pc:sldMkLst>
          <pc:docMk/>
          <pc:sldMk cId="2437430515" sldId="257"/>
        </pc:sldMkLst>
        <pc:spChg chg="mod">
          <ac:chgData name="Perks, Rachel" userId="aed10ed1-bab1-4d37-bb18-11f706a0a070" providerId="ADAL" clId="{71577187-2F26-4CFE-AC73-03FCAB7910F0}" dt="2021-09-24T13:03:20.346" v="117" actId="20577"/>
          <ac:spMkLst>
            <pc:docMk/>
            <pc:sldMk cId="2437430515" sldId="257"/>
            <ac:spMk id="2" creationId="{00000000-0000-0000-0000-000000000000}"/>
          </ac:spMkLst>
        </pc:spChg>
        <pc:spChg chg="add del mod">
          <ac:chgData name="Perks, Rachel" userId="aed10ed1-bab1-4d37-bb18-11f706a0a070" providerId="ADAL" clId="{71577187-2F26-4CFE-AC73-03FCAB7910F0}" dt="2021-09-28T13:53:04.462" v="10083" actId="20577"/>
          <ac:spMkLst>
            <pc:docMk/>
            <pc:sldMk cId="2437430515" sldId="257"/>
            <ac:spMk id="3" creationId="{00000000-0000-0000-0000-000000000000}"/>
          </ac:spMkLst>
        </pc:spChg>
        <pc:spChg chg="add del mod">
          <ac:chgData name="Perks, Rachel" userId="aed10ed1-bab1-4d37-bb18-11f706a0a070" providerId="ADAL" clId="{71577187-2F26-4CFE-AC73-03FCAB7910F0}" dt="2021-09-24T12:59:48.776" v="58" actId="478"/>
          <ac:spMkLst>
            <pc:docMk/>
            <pc:sldMk cId="2437430515" sldId="257"/>
            <ac:spMk id="5" creationId="{4E4AD01E-DC0D-4F4A-8448-820CF0561208}"/>
          </ac:spMkLst>
        </pc:spChg>
        <pc:spChg chg="add del mod">
          <ac:chgData name="Perks, Rachel" userId="aed10ed1-bab1-4d37-bb18-11f706a0a070" providerId="ADAL" clId="{71577187-2F26-4CFE-AC73-03FCAB7910F0}" dt="2021-09-24T13:02:10.296" v="94"/>
          <ac:spMkLst>
            <pc:docMk/>
            <pc:sldMk cId="2437430515" sldId="257"/>
            <ac:spMk id="9" creationId="{0A3DB63F-0CA8-4874-8BFB-3368C65F8A01}"/>
          </ac:spMkLst>
        </pc:spChg>
        <pc:spChg chg="add del">
          <ac:chgData name="Perks, Rachel" userId="aed10ed1-bab1-4d37-bb18-11f706a0a070" providerId="ADAL" clId="{71577187-2F26-4CFE-AC73-03FCAB7910F0}" dt="2021-09-24T13:04:10.746" v="153" actId="478"/>
          <ac:spMkLst>
            <pc:docMk/>
            <pc:sldMk cId="2437430515" sldId="257"/>
            <ac:spMk id="12" creationId="{A0129EBB-5834-4AB7-9201-BCC5216BD7CC}"/>
          </ac:spMkLst>
        </pc:spChg>
        <pc:graphicFrameChg chg="add del mod">
          <ac:chgData name="Perks, Rachel" userId="aed10ed1-bab1-4d37-bb18-11f706a0a070" providerId="ADAL" clId="{71577187-2F26-4CFE-AC73-03FCAB7910F0}" dt="2021-09-24T13:02:10.296" v="94"/>
          <ac:graphicFrameMkLst>
            <pc:docMk/>
            <pc:sldMk cId="2437430515" sldId="257"/>
            <ac:graphicFrameMk id="10" creationId="{89F25165-300E-4BEA-A49B-127D95704D9C}"/>
          </ac:graphicFrameMkLst>
        </pc:graphicFrameChg>
      </pc:sldChg>
      <pc:sldChg chg="addSp delSp modSp mod modNotesTx">
        <pc:chgData name="Perks, Rachel" userId="aed10ed1-bab1-4d37-bb18-11f706a0a070" providerId="ADAL" clId="{71577187-2F26-4CFE-AC73-03FCAB7910F0}" dt="2021-09-28T13:57:46.298" v="10110" actId="207"/>
        <pc:sldMkLst>
          <pc:docMk/>
          <pc:sldMk cId="3726593383" sldId="259"/>
        </pc:sldMkLst>
        <pc:spChg chg="mod">
          <ac:chgData name="Perks, Rachel" userId="aed10ed1-bab1-4d37-bb18-11f706a0a070" providerId="ADAL" clId="{71577187-2F26-4CFE-AC73-03FCAB7910F0}" dt="2021-09-24T13:05:06.761" v="166"/>
          <ac:spMkLst>
            <pc:docMk/>
            <pc:sldMk cId="3726593383" sldId="259"/>
            <ac:spMk id="7" creationId="{D82CB9E6-2A5E-461C-AA19-56FEBD58F43C}"/>
          </ac:spMkLst>
        </pc:spChg>
        <pc:spChg chg="mod">
          <ac:chgData name="Perks, Rachel" userId="aed10ed1-bab1-4d37-bb18-11f706a0a070" providerId="ADAL" clId="{71577187-2F26-4CFE-AC73-03FCAB7910F0}" dt="2021-09-27T08:18:13.780" v="4508" actId="14100"/>
          <ac:spMkLst>
            <pc:docMk/>
            <pc:sldMk cId="3726593383" sldId="259"/>
            <ac:spMk id="11" creationId="{B897E649-D4C6-4D43-89F6-5AC84999E5F8}"/>
          </ac:spMkLst>
        </pc:spChg>
        <pc:spChg chg="add mod">
          <ac:chgData name="Perks, Rachel" userId="aed10ed1-bab1-4d37-bb18-11f706a0a070" providerId="ADAL" clId="{71577187-2F26-4CFE-AC73-03FCAB7910F0}" dt="2021-09-27T14:55:56.929" v="7948" actId="14100"/>
          <ac:spMkLst>
            <pc:docMk/>
            <pc:sldMk cId="3726593383" sldId="259"/>
            <ac:spMk id="13" creationId="{B1737785-37AC-49EF-B002-344D5F09B203}"/>
          </ac:spMkLst>
        </pc:spChg>
        <pc:spChg chg="add mod ord">
          <ac:chgData name="Perks, Rachel" userId="aed10ed1-bab1-4d37-bb18-11f706a0a070" providerId="ADAL" clId="{71577187-2F26-4CFE-AC73-03FCAB7910F0}" dt="2021-09-27T08:21:18.752" v="4524" actId="167"/>
          <ac:spMkLst>
            <pc:docMk/>
            <pc:sldMk cId="3726593383" sldId="259"/>
            <ac:spMk id="14" creationId="{F18A501B-D490-45F5-ACD1-162891BDE2DC}"/>
          </ac:spMkLst>
        </pc:spChg>
        <pc:spChg chg="add del mod">
          <ac:chgData name="Perks, Rachel" userId="aed10ed1-bab1-4d37-bb18-11f706a0a070" providerId="ADAL" clId="{71577187-2F26-4CFE-AC73-03FCAB7910F0}" dt="2021-09-27T08:21:14.307" v="4523" actId="478"/>
          <ac:spMkLst>
            <pc:docMk/>
            <pc:sldMk cId="3726593383" sldId="259"/>
            <ac:spMk id="15" creationId="{7754005F-1A01-4B46-B621-4565233E12A2}"/>
          </ac:spMkLst>
        </pc:spChg>
        <pc:spChg chg="add mod">
          <ac:chgData name="Perks, Rachel" userId="aed10ed1-bab1-4d37-bb18-11f706a0a070" providerId="ADAL" clId="{71577187-2F26-4CFE-AC73-03FCAB7910F0}" dt="2021-09-28T13:57:46.298" v="10110" actId="207"/>
          <ac:spMkLst>
            <pc:docMk/>
            <pc:sldMk cId="3726593383" sldId="259"/>
            <ac:spMk id="16" creationId="{EF24A182-EAD4-412F-96E7-486BCC1CF26A}"/>
          </ac:spMkLst>
        </pc:spChg>
        <pc:spChg chg="add mod">
          <ac:chgData name="Perks, Rachel" userId="aed10ed1-bab1-4d37-bb18-11f706a0a070" providerId="ADAL" clId="{71577187-2F26-4CFE-AC73-03FCAB7910F0}" dt="2021-09-28T13:57:04.028" v="10100" actId="207"/>
          <ac:spMkLst>
            <pc:docMk/>
            <pc:sldMk cId="3726593383" sldId="259"/>
            <ac:spMk id="18" creationId="{6B5A4BFF-AFE0-4070-96E2-BD1ECD5ECCD4}"/>
          </ac:spMkLst>
        </pc:spChg>
        <pc:picChg chg="add mod">
          <ac:chgData name="Perks, Rachel" userId="aed10ed1-bab1-4d37-bb18-11f706a0a070" providerId="ADAL" clId="{71577187-2F26-4CFE-AC73-03FCAB7910F0}" dt="2021-09-27T14:55:36.332" v="7944" actId="1076"/>
          <ac:picMkLst>
            <pc:docMk/>
            <pc:sldMk cId="3726593383" sldId="259"/>
            <ac:picMk id="1026" creationId="{057C3EFF-F1F3-4990-8B89-EACE115AA5C2}"/>
          </ac:picMkLst>
        </pc:picChg>
        <pc:picChg chg="add mod">
          <ac:chgData name="Perks, Rachel" userId="aed10ed1-bab1-4d37-bb18-11f706a0a070" providerId="ADAL" clId="{71577187-2F26-4CFE-AC73-03FCAB7910F0}" dt="2021-09-27T14:56:01.694" v="7949" actId="1076"/>
          <ac:picMkLst>
            <pc:docMk/>
            <pc:sldMk cId="3726593383" sldId="259"/>
            <ac:picMk id="1028" creationId="{BF4ED353-89EE-4825-8272-1EF4691E984D}"/>
          </ac:picMkLst>
        </pc:picChg>
      </pc:sldChg>
      <pc:sldChg chg="modSp mod">
        <pc:chgData name="Perks, Rachel" userId="aed10ed1-bab1-4d37-bb18-11f706a0a070" providerId="ADAL" clId="{71577187-2F26-4CFE-AC73-03FCAB7910F0}" dt="2021-09-28T13:08:57.022" v="10019" actId="207"/>
        <pc:sldMkLst>
          <pc:docMk/>
          <pc:sldMk cId="1995025490" sldId="260"/>
        </pc:sldMkLst>
        <pc:spChg chg="mod">
          <ac:chgData name="Perks, Rachel" userId="aed10ed1-bab1-4d37-bb18-11f706a0a070" providerId="ADAL" clId="{71577187-2F26-4CFE-AC73-03FCAB7910F0}" dt="2021-09-28T13:08:57.022" v="10019" actId="207"/>
          <ac:spMkLst>
            <pc:docMk/>
            <pc:sldMk cId="1995025490" sldId="260"/>
            <ac:spMk id="2" creationId="{00000000-0000-0000-0000-000000000000}"/>
          </ac:spMkLst>
        </pc:spChg>
      </pc:sldChg>
      <pc:sldChg chg="del">
        <pc:chgData name="Perks, Rachel" userId="aed10ed1-bab1-4d37-bb18-11f706a0a070" providerId="ADAL" clId="{71577187-2F26-4CFE-AC73-03FCAB7910F0}" dt="2021-09-24T13:13:53.196" v="313" actId="2696"/>
        <pc:sldMkLst>
          <pc:docMk/>
          <pc:sldMk cId="2549086292" sldId="261"/>
        </pc:sldMkLst>
      </pc:sldChg>
      <pc:sldChg chg="modSp add mod modNotesTx">
        <pc:chgData name="Perks, Rachel" userId="aed10ed1-bab1-4d37-bb18-11f706a0a070" providerId="ADAL" clId="{71577187-2F26-4CFE-AC73-03FCAB7910F0}" dt="2021-09-28T13:07:35.487" v="9949" actId="20577"/>
        <pc:sldMkLst>
          <pc:docMk/>
          <pc:sldMk cId="910182054" sldId="262"/>
        </pc:sldMkLst>
        <pc:spChg chg="mod">
          <ac:chgData name="Perks, Rachel" userId="aed10ed1-bab1-4d37-bb18-11f706a0a070" providerId="ADAL" clId="{71577187-2F26-4CFE-AC73-03FCAB7910F0}" dt="2021-09-28T10:38:28.318" v="9266" actId="20577"/>
          <ac:spMkLst>
            <pc:docMk/>
            <pc:sldMk cId="910182054" sldId="262"/>
            <ac:spMk id="2" creationId="{00000000-0000-0000-0000-000000000000}"/>
          </ac:spMkLst>
        </pc:spChg>
        <pc:spChg chg="mod">
          <ac:chgData name="Perks, Rachel" userId="aed10ed1-bab1-4d37-bb18-11f706a0a070" providerId="ADAL" clId="{71577187-2F26-4CFE-AC73-03FCAB7910F0}" dt="2021-09-28T13:07:35.487" v="9949" actId="20577"/>
          <ac:spMkLst>
            <pc:docMk/>
            <pc:sldMk cId="910182054" sldId="262"/>
            <ac:spMk id="3" creationId="{00000000-0000-0000-0000-000000000000}"/>
          </ac:spMkLst>
        </pc:spChg>
      </pc:sldChg>
      <pc:sldChg chg="addSp delSp modSp add mod modNotesTx">
        <pc:chgData name="Perks, Rachel" userId="aed10ed1-bab1-4d37-bb18-11f706a0a070" providerId="ADAL" clId="{71577187-2F26-4CFE-AC73-03FCAB7910F0}" dt="2021-09-24T13:45:13.625" v="991" actId="20577"/>
        <pc:sldMkLst>
          <pc:docMk/>
          <pc:sldMk cId="310116488" sldId="263"/>
        </pc:sldMkLst>
        <pc:spChg chg="add del mod">
          <ac:chgData name="Perks, Rachel" userId="aed10ed1-bab1-4d37-bb18-11f706a0a070" providerId="ADAL" clId="{71577187-2F26-4CFE-AC73-03FCAB7910F0}" dt="2021-09-24T13:07:38.356" v="208" actId="21"/>
          <ac:spMkLst>
            <pc:docMk/>
            <pc:sldMk cId="310116488" sldId="263"/>
            <ac:spMk id="2" creationId="{352B287B-FF98-4920-BC1D-C721C43A5366}"/>
          </ac:spMkLst>
        </pc:spChg>
        <pc:spChg chg="mod">
          <ac:chgData name="Perks, Rachel" userId="aed10ed1-bab1-4d37-bb18-11f706a0a070" providerId="ADAL" clId="{71577187-2F26-4CFE-AC73-03FCAB7910F0}" dt="2021-09-24T13:05:50.131" v="183" actId="14100"/>
          <ac:spMkLst>
            <pc:docMk/>
            <pc:sldMk cId="310116488" sldId="263"/>
            <ac:spMk id="7" creationId="{D82CB9E6-2A5E-461C-AA19-56FEBD58F43C}"/>
          </ac:spMkLst>
        </pc:spChg>
        <pc:spChg chg="mod">
          <ac:chgData name="Perks, Rachel" userId="aed10ed1-bab1-4d37-bb18-11f706a0a070" providerId="ADAL" clId="{71577187-2F26-4CFE-AC73-03FCAB7910F0}" dt="2021-09-24T13:27:37.016" v="475" actId="1076"/>
          <ac:spMkLst>
            <pc:docMk/>
            <pc:sldMk cId="310116488" sldId="263"/>
            <ac:spMk id="11" creationId="{B897E649-D4C6-4D43-89F6-5AC84999E5F8}"/>
          </ac:spMkLst>
        </pc:spChg>
        <pc:spChg chg="add mod">
          <ac:chgData name="Perks, Rachel" userId="aed10ed1-bab1-4d37-bb18-11f706a0a070" providerId="ADAL" clId="{71577187-2F26-4CFE-AC73-03FCAB7910F0}" dt="2021-09-24T13:44:40.861" v="925" actId="20577"/>
          <ac:spMkLst>
            <pc:docMk/>
            <pc:sldMk cId="310116488" sldId="263"/>
            <ac:spMk id="15" creationId="{494A7456-8207-4794-9A6F-A49136AA0AAC}"/>
          </ac:spMkLst>
        </pc:spChg>
        <pc:graphicFrameChg chg="add del mod modGraphic">
          <ac:chgData name="Perks, Rachel" userId="aed10ed1-bab1-4d37-bb18-11f706a0a070" providerId="ADAL" clId="{71577187-2F26-4CFE-AC73-03FCAB7910F0}" dt="2021-09-24T13:07:27.516" v="206" actId="478"/>
          <ac:graphicFrameMkLst>
            <pc:docMk/>
            <pc:sldMk cId="310116488" sldId="263"/>
            <ac:graphicFrameMk id="3" creationId="{46880F1D-3B46-41A9-95FE-53C9C63C4294}"/>
          </ac:graphicFrameMkLst>
        </pc:graphicFrameChg>
        <pc:picChg chg="add mod">
          <ac:chgData name="Perks, Rachel" userId="aed10ed1-bab1-4d37-bb18-11f706a0a070" providerId="ADAL" clId="{71577187-2F26-4CFE-AC73-03FCAB7910F0}" dt="2021-09-24T13:22:09.533" v="329" actId="1076"/>
          <ac:picMkLst>
            <pc:docMk/>
            <pc:sldMk cId="310116488" sldId="263"/>
            <ac:picMk id="4" creationId="{5F0E2D9C-4E9A-4F75-BA70-9D3347A56AFE}"/>
          </ac:picMkLst>
        </pc:picChg>
        <pc:picChg chg="add mod">
          <ac:chgData name="Perks, Rachel" userId="aed10ed1-bab1-4d37-bb18-11f706a0a070" providerId="ADAL" clId="{71577187-2F26-4CFE-AC73-03FCAB7910F0}" dt="2021-09-24T13:19:31.691" v="321" actId="14100"/>
          <ac:picMkLst>
            <pc:docMk/>
            <pc:sldMk cId="310116488" sldId="263"/>
            <ac:picMk id="5" creationId="{969BBB13-EE6A-4339-BB8B-A440148881F2}"/>
          </ac:picMkLst>
        </pc:picChg>
        <pc:picChg chg="add del mod">
          <ac:chgData name="Perks, Rachel" userId="aed10ed1-bab1-4d37-bb18-11f706a0a070" providerId="ADAL" clId="{71577187-2F26-4CFE-AC73-03FCAB7910F0}" dt="2021-09-24T13:07:13.606" v="201" actId="21"/>
          <ac:picMkLst>
            <pc:docMk/>
            <pc:sldMk cId="310116488" sldId="263"/>
            <ac:picMk id="13" creationId="{810CDD66-BCD7-4518-837E-6BEAB2F78956}"/>
          </ac:picMkLst>
        </pc:picChg>
        <pc:picChg chg="add del mod">
          <ac:chgData name="Perks, Rachel" userId="aed10ed1-bab1-4d37-bb18-11f706a0a070" providerId="ADAL" clId="{71577187-2F26-4CFE-AC73-03FCAB7910F0}" dt="2021-09-24T13:07:19.816" v="203" actId="21"/>
          <ac:picMkLst>
            <pc:docMk/>
            <pc:sldMk cId="310116488" sldId="263"/>
            <ac:picMk id="14" creationId="{BA7198B8-53AE-435E-9DC0-9822539C4D7C}"/>
          </ac:picMkLst>
        </pc:picChg>
        <pc:picChg chg="add del mod">
          <ac:chgData name="Perks, Rachel" userId="aed10ed1-bab1-4d37-bb18-11f706a0a070" providerId="ADAL" clId="{71577187-2F26-4CFE-AC73-03FCAB7910F0}" dt="2021-09-24T13:36:32.055" v="507" actId="478"/>
          <ac:picMkLst>
            <pc:docMk/>
            <pc:sldMk cId="310116488" sldId="263"/>
            <ac:picMk id="16" creationId="{E8D96AAD-AB5D-4C5A-A2B8-E43CD0273033}"/>
          </ac:picMkLst>
        </pc:picChg>
        <pc:picChg chg="add mod">
          <ac:chgData name="Perks, Rachel" userId="aed10ed1-bab1-4d37-bb18-11f706a0a070" providerId="ADAL" clId="{71577187-2F26-4CFE-AC73-03FCAB7910F0}" dt="2021-09-24T13:22:26.216" v="333" actId="1076"/>
          <ac:picMkLst>
            <pc:docMk/>
            <pc:sldMk cId="310116488" sldId="263"/>
            <ac:picMk id="17" creationId="{D943A89E-0879-48EB-A3DD-C6450024399E}"/>
          </ac:picMkLst>
        </pc:picChg>
        <pc:picChg chg="add mod">
          <ac:chgData name="Perks, Rachel" userId="aed10ed1-bab1-4d37-bb18-11f706a0a070" providerId="ADAL" clId="{71577187-2F26-4CFE-AC73-03FCAB7910F0}" dt="2021-09-24T13:37:17.596" v="512" actId="1037"/>
          <ac:picMkLst>
            <pc:docMk/>
            <pc:sldMk cId="310116488" sldId="263"/>
            <ac:picMk id="18" creationId="{028C1B65-FDC8-4D79-8194-54B3A83875FB}"/>
          </ac:picMkLst>
        </pc:picChg>
      </pc:sldChg>
      <pc:sldChg chg="addSp delSp modSp add mod modNotesTx">
        <pc:chgData name="Perks, Rachel" userId="aed10ed1-bab1-4d37-bb18-11f706a0a070" providerId="ADAL" clId="{71577187-2F26-4CFE-AC73-03FCAB7910F0}" dt="2021-09-24T13:56:45.680" v="1179" actId="1076"/>
        <pc:sldMkLst>
          <pc:docMk/>
          <pc:sldMk cId="1919430230" sldId="264"/>
        </pc:sldMkLst>
        <pc:spChg chg="add mod">
          <ac:chgData name="Perks, Rachel" userId="aed10ed1-bab1-4d37-bb18-11f706a0a070" providerId="ADAL" clId="{71577187-2F26-4CFE-AC73-03FCAB7910F0}" dt="2021-09-24T13:56:45.680" v="1179" actId="1076"/>
          <ac:spMkLst>
            <pc:docMk/>
            <pc:sldMk cId="1919430230" sldId="264"/>
            <ac:spMk id="2" creationId="{B91A6993-1FFE-482B-9CE2-500AF7EC6E55}"/>
          </ac:spMkLst>
        </pc:spChg>
        <pc:spChg chg="mod">
          <ac:chgData name="Perks, Rachel" userId="aed10ed1-bab1-4d37-bb18-11f706a0a070" providerId="ADAL" clId="{71577187-2F26-4CFE-AC73-03FCAB7910F0}" dt="2021-09-24T13:08:43.326" v="218" actId="20577"/>
          <ac:spMkLst>
            <pc:docMk/>
            <pc:sldMk cId="1919430230" sldId="264"/>
            <ac:spMk id="7" creationId="{D82CB9E6-2A5E-461C-AA19-56FEBD58F43C}"/>
          </ac:spMkLst>
        </pc:spChg>
        <pc:spChg chg="mod">
          <ac:chgData name="Perks, Rachel" userId="aed10ed1-bab1-4d37-bb18-11f706a0a070" providerId="ADAL" clId="{71577187-2F26-4CFE-AC73-03FCAB7910F0}" dt="2021-09-24T13:09:50.386" v="229" actId="14100"/>
          <ac:spMkLst>
            <pc:docMk/>
            <pc:sldMk cId="1919430230" sldId="264"/>
            <ac:spMk id="11" creationId="{B897E649-D4C6-4D43-89F6-5AC84999E5F8}"/>
          </ac:spMkLst>
        </pc:spChg>
        <pc:grpChg chg="add mod">
          <ac:chgData name="Perks, Rachel" userId="aed10ed1-bab1-4d37-bb18-11f706a0a070" providerId="ADAL" clId="{71577187-2F26-4CFE-AC73-03FCAB7910F0}" dt="2021-09-24T13:46:22.815" v="993" actId="1076"/>
          <ac:grpSpMkLst>
            <pc:docMk/>
            <pc:sldMk cId="1919430230" sldId="264"/>
            <ac:grpSpMk id="16" creationId="{7777F846-EC41-4697-B765-24C81E9A9ADC}"/>
          </ac:grpSpMkLst>
        </pc:grpChg>
        <pc:picChg chg="add mod">
          <ac:chgData name="Perks, Rachel" userId="aed10ed1-bab1-4d37-bb18-11f706a0a070" providerId="ADAL" clId="{71577187-2F26-4CFE-AC73-03FCAB7910F0}" dt="2021-09-24T13:46:15.775" v="992" actId="164"/>
          <ac:picMkLst>
            <pc:docMk/>
            <pc:sldMk cId="1919430230" sldId="264"/>
            <ac:picMk id="3" creationId="{79F65495-C85D-4E85-A3A7-2D0F462D8723}"/>
          </ac:picMkLst>
        </pc:picChg>
        <pc:picChg chg="add mod">
          <ac:chgData name="Perks, Rachel" userId="aed10ed1-bab1-4d37-bb18-11f706a0a070" providerId="ADAL" clId="{71577187-2F26-4CFE-AC73-03FCAB7910F0}" dt="2021-09-24T13:46:15.775" v="992" actId="164"/>
          <ac:picMkLst>
            <pc:docMk/>
            <pc:sldMk cId="1919430230" sldId="264"/>
            <ac:picMk id="4" creationId="{BC6C993A-E392-42FA-ADF0-FB8330921D2F}"/>
          </ac:picMkLst>
        </pc:picChg>
        <pc:picChg chg="add mod">
          <ac:chgData name="Perks, Rachel" userId="aed10ed1-bab1-4d37-bb18-11f706a0a070" providerId="ADAL" clId="{71577187-2F26-4CFE-AC73-03FCAB7910F0}" dt="2021-09-24T13:46:15.775" v="992" actId="164"/>
          <ac:picMkLst>
            <pc:docMk/>
            <pc:sldMk cId="1919430230" sldId="264"/>
            <ac:picMk id="5" creationId="{8AD047D3-C9DF-4324-B59A-631D48946E94}"/>
          </ac:picMkLst>
        </pc:picChg>
        <pc:picChg chg="add del mod">
          <ac:chgData name="Perks, Rachel" userId="aed10ed1-bab1-4d37-bb18-11f706a0a070" providerId="ADAL" clId="{71577187-2F26-4CFE-AC73-03FCAB7910F0}" dt="2021-09-24T13:32:31.136" v="487" actId="478"/>
          <ac:picMkLst>
            <pc:docMk/>
            <pc:sldMk cId="1919430230" sldId="264"/>
            <ac:picMk id="13" creationId="{0EFD641B-B7B6-45F5-BEF6-8B5B31AF5C62}"/>
          </ac:picMkLst>
        </pc:picChg>
        <pc:picChg chg="add del mod">
          <ac:chgData name="Perks, Rachel" userId="aed10ed1-bab1-4d37-bb18-11f706a0a070" providerId="ADAL" clId="{71577187-2F26-4CFE-AC73-03FCAB7910F0}" dt="2021-09-24T13:35:37.381" v="503" actId="478"/>
          <ac:picMkLst>
            <pc:docMk/>
            <pc:sldMk cId="1919430230" sldId="264"/>
            <ac:picMk id="14" creationId="{EBA49CAA-0613-4C02-8C27-02A0D0962D93}"/>
          </ac:picMkLst>
        </pc:picChg>
        <pc:picChg chg="add mod">
          <ac:chgData name="Perks, Rachel" userId="aed10ed1-bab1-4d37-bb18-11f706a0a070" providerId="ADAL" clId="{71577187-2F26-4CFE-AC73-03FCAB7910F0}" dt="2021-09-24T13:46:15.775" v="992" actId="164"/>
          <ac:picMkLst>
            <pc:docMk/>
            <pc:sldMk cId="1919430230" sldId="264"/>
            <ac:picMk id="15" creationId="{2A771416-36EE-4F20-AD7A-57D7A2F9D237}"/>
          </ac:picMkLst>
        </pc:picChg>
      </pc:sldChg>
      <pc:sldChg chg="addSp modSp add mod modNotesTx">
        <pc:chgData name="Perks, Rachel" userId="aed10ed1-bab1-4d37-bb18-11f706a0a070" providerId="ADAL" clId="{71577187-2F26-4CFE-AC73-03FCAB7910F0}" dt="2021-09-24T14:07:46.745" v="1566" actId="20577"/>
        <pc:sldMkLst>
          <pc:docMk/>
          <pc:sldMk cId="1694669415" sldId="265"/>
        </pc:sldMkLst>
        <pc:spChg chg="mod">
          <ac:chgData name="Perks, Rachel" userId="aed10ed1-bab1-4d37-bb18-11f706a0a070" providerId="ADAL" clId="{71577187-2F26-4CFE-AC73-03FCAB7910F0}" dt="2021-09-24T13:10:42.856" v="243" actId="20577"/>
          <ac:spMkLst>
            <pc:docMk/>
            <pc:sldMk cId="1694669415" sldId="265"/>
            <ac:spMk id="7" creationId="{D82CB9E6-2A5E-461C-AA19-56FEBD58F43C}"/>
          </ac:spMkLst>
        </pc:spChg>
        <pc:spChg chg="add mod">
          <ac:chgData name="Perks, Rachel" userId="aed10ed1-bab1-4d37-bb18-11f706a0a070" providerId="ADAL" clId="{71577187-2F26-4CFE-AC73-03FCAB7910F0}" dt="2021-09-24T14:04:43.315" v="1391" actId="14100"/>
          <ac:spMkLst>
            <pc:docMk/>
            <pc:sldMk cId="1694669415" sldId="265"/>
            <ac:spMk id="14" creationId="{BFFB6138-2AC8-44CF-8AD9-B9431263EFBF}"/>
          </ac:spMkLst>
        </pc:spChg>
        <pc:picChg chg="add mod">
          <ac:chgData name="Perks, Rachel" userId="aed10ed1-bab1-4d37-bb18-11f706a0a070" providerId="ADAL" clId="{71577187-2F26-4CFE-AC73-03FCAB7910F0}" dt="2021-09-24T14:04:55.160" v="1392" actId="1076"/>
          <ac:picMkLst>
            <pc:docMk/>
            <pc:sldMk cId="1694669415" sldId="265"/>
            <ac:picMk id="13" creationId="{1BD54624-F1F9-4F3F-A24A-364682B50684}"/>
          </ac:picMkLst>
        </pc:picChg>
      </pc:sldChg>
      <pc:sldChg chg="addSp modSp add mod modNotesTx">
        <pc:chgData name="Perks, Rachel" userId="aed10ed1-bab1-4d37-bb18-11f706a0a070" providerId="ADAL" clId="{71577187-2F26-4CFE-AC73-03FCAB7910F0}" dt="2021-09-28T15:43:19.340" v="10361" actId="20577"/>
        <pc:sldMkLst>
          <pc:docMk/>
          <pc:sldMk cId="1925837425" sldId="266"/>
        </pc:sldMkLst>
        <pc:spChg chg="add mod">
          <ac:chgData name="Perks, Rachel" userId="aed10ed1-bab1-4d37-bb18-11f706a0a070" providerId="ADAL" clId="{71577187-2F26-4CFE-AC73-03FCAB7910F0}" dt="2021-09-28T15:43:19.340" v="10361" actId="20577"/>
          <ac:spMkLst>
            <pc:docMk/>
            <pc:sldMk cId="1925837425" sldId="266"/>
            <ac:spMk id="4" creationId="{90AD93C9-1762-445B-992C-57BBCAC96B2D}"/>
          </ac:spMkLst>
        </pc:spChg>
        <pc:spChg chg="mod">
          <ac:chgData name="Perks, Rachel" userId="aed10ed1-bab1-4d37-bb18-11f706a0a070" providerId="ADAL" clId="{71577187-2F26-4CFE-AC73-03FCAB7910F0}" dt="2021-09-24T13:10:46.856" v="245" actId="20577"/>
          <ac:spMkLst>
            <pc:docMk/>
            <pc:sldMk cId="1925837425" sldId="266"/>
            <ac:spMk id="7" creationId="{D82CB9E6-2A5E-461C-AA19-56FEBD58F43C}"/>
          </ac:spMkLst>
        </pc:spChg>
        <pc:spChg chg="mod">
          <ac:chgData name="Perks, Rachel" userId="aed10ed1-bab1-4d37-bb18-11f706a0a070" providerId="ADAL" clId="{71577187-2F26-4CFE-AC73-03FCAB7910F0}" dt="2021-09-24T14:17:20.910" v="1727"/>
          <ac:spMkLst>
            <pc:docMk/>
            <pc:sldMk cId="1925837425" sldId="266"/>
            <ac:spMk id="11" creationId="{B897E649-D4C6-4D43-89F6-5AC84999E5F8}"/>
          </ac:spMkLst>
        </pc:spChg>
        <pc:spChg chg="add mod">
          <ac:chgData name="Perks, Rachel" userId="aed10ed1-bab1-4d37-bb18-11f706a0a070" providerId="ADAL" clId="{71577187-2F26-4CFE-AC73-03FCAB7910F0}" dt="2021-09-24T14:20:25.502" v="1816" actId="20577"/>
          <ac:spMkLst>
            <pc:docMk/>
            <pc:sldMk cId="1925837425" sldId="266"/>
            <ac:spMk id="14" creationId="{BB0EF064-FAC0-41B4-9B58-2E999EA735B4}"/>
          </ac:spMkLst>
        </pc:spChg>
        <pc:picChg chg="add mod">
          <ac:chgData name="Perks, Rachel" userId="aed10ed1-bab1-4d37-bb18-11f706a0a070" providerId="ADAL" clId="{71577187-2F26-4CFE-AC73-03FCAB7910F0}" dt="2021-09-24T14:16:55.435" v="1722" actId="1076"/>
          <ac:picMkLst>
            <pc:docMk/>
            <pc:sldMk cId="1925837425" sldId="266"/>
            <ac:picMk id="3" creationId="{18CA4722-7E7C-4378-8BB4-2D00BD73498B}"/>
          </ac:picMkLst>
        </pc:picChg>
        <pc:picChg chg="add mod">
          <ac:chgData name="Perks, Rachel" userId="aed10ed1-bab1-4d37-bb18-11f706a0a070" providerId="ADAL" clId="{71577187-2F26-4CFE-AC73-03FCAB7910F0}" dt="2021-09-24T14:15:57.945" v="1712" actId="1076"/>
          <ac:picMkLst>
            <pc:docMk/>
            <pc:sldMk cId="1925837425" sldId="266"/>
            <ac:picMk id="13" creationId="{3BAB4D58-4D70-40FC-8C8B-70E43469E7CC}"/>
          </ac:picMkLst>
        </pc:picChg>
      </pc:sldChg>
      <pc:sldChg chg="addSp modSp add mod modNotesTx">
        <pc:chgData name="Perks, Rachel" userId="aed10ed1-bab1-4d37-bb18-11f706a0a070" providerId="ADAL" clId="{71577187-2F26-4CFE-AC73-03FCAB7910F0}" dt="2021-09-27T08:37:00.219" v="4587" actId="20577"/>
        <pc:sldMkLst>
          <pc:docMk/>
          <pc:sldMk cId="1046336915" sldId="267"/>
        </pc:sldMkLst>
        <pc:spChg chg="mod">
          <ac:chgData name="Perks, Rachel" userId="aed10ed1-bab1-4d37-bb18-11f706a0a070" providerId="ADAL" clId="{71577187-2F26-4CFE-AC73-03FCAB7910F0}" dt="2021-09-24T13:11:16.246" v="265" actId="20577"/>
          <ac:spMkLst>
            <pc:docMk/>
            <pc:sldMk cId="1046336915" sldId="267"/>
            <ac:spMk id="7" creationId="{D82CB9E6-2A5E-461C-AA19-56FEBD58F43C}"/>
          </ac:spMkLst>
        </pc:spChg>
        <pc:picChg chg="add mod">
          <ac:chgData name="Perks, Rachel" userId="aed10ed1-bab1-4d37-bb18-11f706a0a070" providerId="ADAL" clId="{71577187-2F26-4CFE-AC73-03FCAB7910F0}" dt="2021-09-24T14:24:08.396" v="1842" actId="1076"/>
          <ac:picMkLst>
            <pc:docMk/>
            <pc:sldMk cId="1046336915" sldId="267"/>
            <ac:picMk id="2" creationId="{217DFD2E-0841-4662-801F-D9347B9749CE}"/>
          </ac:picMkLst>
        </pc:picChg>
        <pc:picChg chg="add mod">
          <ac:chgData name="Perks, Rachel" userId="aed10ed1-bab1-4d37-bb18-11f706a0a070" providerId="ADAL" clId="{71577187-2F26-4CFE-AC73-03FCAB7910F0}" dt="2021-09-24T14:24:11.832" v="1843" actId="1076"/>
          <ac:picMkLst>
            <pc:docMk/>
            <pc:sldMk cId="1046336915" sldId="267"/>
            <ac:picMk id="13" creationId="{49DCECB3-B005-4FF2-8A0F-2B1655CCDBC0}"/>
          </ac:picMkLst>
        </pc:picChg>
        <pc:picChg chg="add mod">
          <ac:chgData name="Perks, Rachel" userId="aed10ed1-bab1-4d37-bb18-11f706a0a070" providerId="ADAL" clId="{71577187-2F26-4CFE-AC73-03FCAB7910F0}" dt="2021-09-24T14:24:19.272" v="1844" actId="1076"/>
          <ac:picMkLst>
            <pc:docMk/>
            <pc:sldMk cId="1046336915" sldId="267"/>
            <ac:picMk id="14" creationId="{A91AC0CF-35C0-450E-A1B9-3A5E405842AE}"/>
          </ac:picMkLst>
        </pc:picChg>
        <pc:picChg chg="add mod">
          <ac:chgData name="Perks, Rachel" userId="aed10ed1-bab1-4d37-bb18-11f706a0a070" providerId="ADAL" clId="{71577187-2F26-4CFE-AC73-03FCAB7910F0}" dt="2021-09-24T14:24:23.260" v="1845" actId="1076"/>
          <ac:picMkLst>
            <pc:docMk/>
            <pc:sldMk cId="1046336915" sldId="267"/>
            <ac:picMk id="15" creationId="{E0F061F6-7B8A-4241-A94E-B5433618DE39}"/>
          </ac:picMkLst>
        </pc:picChg>
      </pc:sldChg>
      <pc:sldChg chg="modSp add mod modNotesTx">
        <pc:chgData name="Perks, Rachel" userId="aed10ed1-bab1-4d37-bb18-11f706a0a070" providerId="ADAL" clId="{71577187-2F26-4CFE-AC73-03FCAB7910F0}" dt="2021-09-24T14:43:25.564" v="2559" actId="20577"/>
        <pc:sldMkLst>
          <pc:docMk/>
          <pc:sldMk cId="685382649" sldId="268"/>
        </pc:sldMkLst>
        <pc:spChg chg="mod">
          <ac:chgData name="Perks, Rachel" userId="aed10ed1-bab1-4d37-bb18-11f706a0a070" providerId="ADAL" clId="{71577187-2F26-4CFE-AC73-03FCAB7910F0}" dt="2021-09-24T13:12:18.696" v="292" actId="20577"/>
          <ac:spMkLst>
            <pc:docMk/>
            <pc:sldMk cId="685382649" sldId="268"/>
            <ac:spMk id="2" creationId="{00000000-0000-0000-0000-000000000000}"/>
          </ac:spMkLst>
        </pc:spChg>
      </pc:sldChg>
      <pc:sldChg chg="addSp delSp modSp add mod ord modNotesTx">
        <pc:chgData name="Perks, Rachel" userId="aed10ed1-bab1-4d37-bb18-11f706a0a070" providerId="ADAL" clId="{71577187-2F26-4CFE-AC73-03FCAB7910F0}" dt="2021-09-28T13:58:04.598" v="10112" actId="207"/>
        <pc:sldMkLst>
          <pc:docMk/>
          <pc:sldMk cId="364918394" sldId="269"/>
        </pc:sldMkLst>
        <pc:spChg chg="mod">
          <ac:chgData name="Perks, Rachel" userId="aed10ed1-bab1-4d37-bb18-11f706a0a070" providerId="ADAL" clId="{71577187-2F26-4CFE-AC73-03FCAB7910F0}" dt="2021-09-24T14:27:16.415" v="2005" actId="20577"/>
          <ac:spMkLst>
            <pc:docMk/>
            <pc:sldMk cId="364918394" sldId="269"/>
            <ac:spMk id="7" creationId="{D82CB9E6-2A5E-461C-AA19-56FEBD58F43C}"/>
          </ac:spMkLst>
        </pc:spChg>
        <pc:spChg chg="add mod">
          <ac:chgData name="Perks, Rachel" userId="aed10ed1-bab1-4d37-bb18-11f706a0a070" providerId="ADAL" clId="{71577187-2F26-4CFE-AC73-03FCAB7910F0}" dt="2021-09-28T13:58:04.598" v="10112" actId="207"/>
          <ac:spMkLst>
            <pc:docMk/>
            <pc:sldMk cId="364918394" sldId="269"/>
            <ac:spMk id="15" creationId="{CE2D1982-2EC2-4A63-A856-2D01D50A09E4}"/>
          </ac:spMkLst>
        </pc:spChg>
        <pc:spChg chg="add mod">
          <ac:chgData name="Perks, Rachel" userId="aed10ed1-bab1-4d37-bb18-11f706a0a070" providerId="ADAL" clId="{71577187-2F26-4CFE-AC73-03FCAB7910F0}" dt="2021-09-27T08:44:55.575" v="5288" actId="20577"/>
          <ac:spMkLst>
            <pc:docMk/>
            <pc:sldMk cId="364918394" sldId="269"/>
            <ac:spMk id="16" creationId="{E24F6306-A506-43ED-A1C9-779B17026D01}"/>
          </ac:spMkLst>
        </pc:spChg>
        <pc:grpChg chg="add mod ord">
          <ac:chgData name="Perks, Rachel" userId="aed10ed1-bab1-4d37-bb18-11f706a0a070" providerId="ADAL" clId="{71577187-2F26-4CFE-AC73-03FCAB7910F0}" dt="2021-09-24T15:23:05.412" v="3178" actId="166"/>
          <ac:grpSpMkLst>
            <pc:docMk/>
            <pc:sldMk cId="364918394" sldId="269"/>
            <ac:grpSpMk id="3" creationId="{192267BB-6520-48FD-AB99-8300C1C429EC}"/>
          </ac:grpSpMkLst>
        </pc:grpChg>
        <pc:picChg chg="add mod">
          <ac:chgData name="Perks, Rachel" userId="aed10ed1-bab1-4d37-bb18-11f706a0a070" providerId="ADAL" clId="{71577187-2F26-4CFE-AC73-03FCAB7910F0}" dt="2021-09-24T15:23:00.793" v="3176" actId="1076"/>
          <ac:picMkLst>
            <pc:docMk/>
            <pc:sldMk cId="364918394" sldId="269"/>
            <ac:picMk id="4" creationId="{FD8F3769-4FC1-4196-9DAC-7B4D3021E134}"/>
          </ac:picMkLst>
        </pc:picChg>
        <pc:picChg chg="del">
          <ac:chgData name="Perks, Rachel" userId="aed10ed1-bab1-4d37-bb18-11f706a0a070" providerId="ADAL" clId="{71577187-2F26-4CFE-AC73-03FCAB7910F0}" dt="2021-09-24T13:12:34.646" v="296" actId="478"/>
          <ac:picMkLst>
            <pc:docMk/>
            <pc:sldMk cId="364918394" sldId="269"/>
            <ac:picMk id="13" creationId="{49DCECB3-B005-4FF2-8A0F-2B1655CCDBC0}"/>
          </ac:picMkLst>
        </pc:picChg>
        <pc:picChg chg="del">
          <ac:chgData name="Perks, Rachel" userId="aed10ed1-bab1-4d37-bb18-11f706a0a070" providerId="ADAL" clId="{71577187-2F26-4CFE-AC73-03FCAB7910F0}" dt="2021-09-24T13:12:34.196" v="295" actId="478"/>
          <ac:picMkLst>
            <pc:docMk/>
            <pc:sldMk cId="364918394" sldId="269"/>
            <ac:picMk id="14" creationId="{A91AC0CF-35C0-450E-A1B9-3A5E405842AE}"/>
          </ac:picMkLst>
        </pc:picChg>
        <pc:picChg chg="del">
          <ac:chgData name="Perks, Rachel" userId="aed10ed1-bab1-4d37-bb18-11f706a0a070" providerId="ADAL" clId="{71577187-2F26-4CFE-AC73-03FCAB7910F0}" dt="2021-09-24T13:12:35.196" v="297" actId="478"/>
          <ac:picMkLst>
            <pc:docMk/>
            <pc:sldMk cId="364918394" sldId="269"/>
            <ac:picMk id="15" creationId="{E0F061F6-7B8A-4241-A94E-B5433618DE39}"/>
          </ac:picMkLst>
        </pc:picChg>
        <pc:picChg chg="add mod">
          <ac:chgData name="Perks, Rachel" userId="aed10ed1-bab1-4d37-bb18-11f706a0a070" providerId="ADAL" clId="{71577187-2F26-4CFE-AC73-03FCAB7910F0}" dt="2021-09-24T14:33:29.682" v="2033" actId="164"/>
          <ac:picMkLst>
            <pc:docMk/>
            <pc:sldMk cId="364918394" sldId="269"/>
            <ac:picMk id="17" creationId="{2236EB63-8AF7-4D6B-88CB-6516C6629E17}"/>
          </ac:picMkLst>
        </pc:picChg>
        <pc:picChg chg="add mod">
          <ac:chgData name="Perks, Rachel" userId="aed10ed1-bab1-4d37-bb18-11f706a0a070" providerId="ADAL" clId="{71577187-2F26-4CFE-AC73-03FCAB7910F0}" dt="2021-09-24T14:33:29.682" v="2033" actId="164"/>
          <ac:picMkLst>
            <pc:docMk/>
            <pc:sldMk cId="364918394" sldId="269"/>
            <ac:picMk id="18" creationId="{EF2CF6BE-0547-4A74-8E70-C64CC880929B}"/>
          </ac:picMkLst>
        </pc:picChg>
        <pc:picChg chg="add del mod">
          <ac:chgData name="Perks, Rachel" userId="aed10ed1-bab1-4d37-bb18-11f706a0a070" providerId="ADAL" clId="{71577187-2F26-4CFE-AC73-03FCAB7910F0}" dt="2021-09-24T15:09:06.622" v="2953" actId="478"/>
          <ac:picMkLst>
            <pc:docMk/>
            <pc:sldMk cId="364918394" sldId="269"/>
            <ac:picMk id="19" creationId="{29E9EB1C-7A6C-49F3-8B4B-DCA786E0EA34}"/>
          </ac:picMkLst>
        </pc:picChg>
      </pc:sldChg>
      <pc:sldChg chg="addSp delSp modSp add mod modNotesTx">
        <pc:chgData name="Perks, Rachel" userId="aed10ed1-bab1-4d37-bb18-11f706a0a070" providerId="ADAL" clId="{71577187-2F26-4CFE-AC73-03FCAB7910F0}" dt="2021-09-28T13:57:39.773" v="10109" actId="1076"/>
        <pc:sldMkLst>
          <pc:docMk/>
          <pc:sldMk cId="2674276377" sldId="270"/>
        </pc:sldMkLst>
        <pc:spChg chg="mod">
          <ac:chgData name="Perks, Rachel" userId="aed10ed1-bab1-4d37-bb18-11f706a0a070" providerId="ADAL" clId="{71577187-2F26-4CFE-AC73-03FCAB7910F0}" dt="2021-09-24T14:48:57.476" v="2611" actId="20577"/>
          <ac:spMkLst>
            <pc:docMk/>
            <pc:sldMk cId="2674276377" sldId="270"/>
            <ac:spMk id="7" creationId="{D82CB9E6-2A5E-461C-AA19-56FEBD58F43C}"/>
          </ac:spMkLst>
        </pc:spChg>
        <pc:spChg chg="mod">
          <ac:chgData name="Perks, Rachel" userId="aed10ed1-bab1-4d37-bb18-11f706a0a070" providerId="ADAL" clId="{71577187-2F26-4CFE-AC73-03FCAB7910F0}" dt="2021-09-24T14:28:02.500" v="2010" actId="14100"/>
          <ac:spMkLst>
            <pc:docMk/>
            <pc:sldMk cId="2674276377" sldId="270"/>
            <ac:spMk id="11" creationId="{B897E649-D4C6-4D43-89F6-5AC84999E5F8}"/>
          </ac:spMkLst>
        </pc:spChg>
        <pc:spChg chg="del">
          <ac:chgData name="Perks, Rachel" userId="aed10ed1-bab1-4d37-bb18-11f706a0a070" providerId="ADAL" clId="{71577187-2F26-4CFE-AC73-03FCAB7910F0}" dt="2021-09-24T13:13:27.026" v="308" actId="478"/>
          <ac:spMkLst>
            <pc:docMk/>
            <pc:sldMk cId="2674276377" sldId="270"/>
            <ac:spMk id="16" creationId="{E24F6306-A506-43ED-A1C9-779B17026D01}"/>
          </ac:spMkLst>
        </pc:spChg>
        <pc:spChg chg="add mod">
          <ac:chgData name="Perks, Rachel" userId="aed10ed1-bab1-4d37-bb18-11f706a0a070" providerId="ADAL" clId="{71577187-2F26-4CFE-AC73-03FCAB7910F0}" dt="2021-09-24T15:22:16.216" v="3164" actId="20577"/>
          <ac:spMkLst>
            <pc:docMk/>
            <pc:sldMk cId="2674276377" sldId="270"/>
            <ac:spMk id="19" creationId="{F0A4A7BA-57A4-41FC-865B-0737F0BD5A21}"/>
          </ac:spMkLst>
        </pc:spChg>
        <pc:spChg chg="add mod">
          <ac:chgData name="Perks, Rachel" userId="aed10ed1-bab1-4d37-bb18-11f706a0a070" providerId="ADAL" clId="{71577187-2F26-4CFE-AC73-03FCAB7910F0}" dt="2021-09-28T13:57:39.773" v="10109" actId="1076"/>
          <ac:spMkLst>
            <pc:docMk/>
            <pc:sldMk cId="2674276377" sldId="270"/>
            <ac:spMk id="20" creationId="{F2B62299-212F-487A-9293-0CAF3D07AF5A}"/>
          </ac:spMkLst>
        </pc:spChg>
        <pc:spChg chg="add mod">
          <ac:chgData name="Perks, Rachel" userId="aed10ed1-bab1-4d37-bb18-11f706a0a070" providerId="ADAL" clId="{71577187-2F26-4CFE-AC73-03FCAB7910F0}" dt="2021-09-28T13:57:17.448" v="10102" actId="207"/>
          <ac:spMkLst>
            <pc:docMk/>
            <pc:sldMk cId="2674276377" sldId="270"/>
            <ac:spMk id="21" creationId="{2ECB7826-122F-45DF-89FC-A72E464B9A1F}"/>
          </ac:spMkLst>
        </pc:spChg>
        <pc:grpChg chg="add mod">
          <ac:chgData name="Perks, Rachel" userId="aed10ed1-bab1-4d37-bb18-11f706a0a070" providerId="ADAL" clId="{71577187-2F26-4CFE-AC73-03FCAB7910F0}" dt="2021-09-24T14:30:20.775" v="2030" actId="1076"/>
          <ac:grpSpMkLst>
            <pc:docMk/>
            <pc:sldMk cId="2674276377" sldId="270"/>
            <ac:grpSpMk id="4" creationId="{F31F2526-43C5-4749-BFB0-B253702B64FA}"/>
          </ac:grpSpMkLst>
        </pc:grpChg>
        <pc:picChg chg="add del mod">
          <ac:chgData name="Perks, Rachel" userId="aed10ed1-bab1-4d37-bb18-11f706a0a070" providerId="ADAL" clId="{71577187-2F26-4CFE-AC73-03FCAB7910F0}" dt="2021-09-24T14:31:57.805" v="2031" actId="21"/>
          <ac:picMkLst>
            <pc:docMk/>
            <pc:sldMk cId="2674276377" sldId="270"/>
            <ac:picMk id="13" creationId="{8745E7CF-C32A-48B0-BD35-5A92B2C96711}"/>
          </ac:picMkLst>
        </pc:picChg>
        <pc:picChg chg="del">
          <ac:chgData name="Perks, Rachel" userId="aed10ed1-bab1-4d37-bb18-11f706a0a070" providerId="ADAL" clId="{71577187-2F26-4CFE-AC73-03FCAB7910F0}" dt="2021-09-24T13:13:27.746" v="309" actId="478"/>
          <ac:picMkLst>
            <pc:docMk/>
            <pc:sldMk cId="2674276377" sldId="270"/>
            <ac:picMk id="17" creationId="{2236EB63-8AF7-4D6B-88CB-6516C6629E17}"/>
          </ac:picMkLst>
        </pc:picChg>
        <pc:picChg chg="del">
          <ac:chgData name="Perks, Rachel" userId="aed10ed1-bab1-4d37-bb18-11f706a0a070" providerId="ADAL" clId="{71577187-2F26-4CFE-AC73-03FCAB7910F0}" dt="2021-09-24T13:13:28.176" v="310" actId="478"/>
          <ac:picMkLst>
            <pc:docMk/>
            <pc:sldMk cId="2674276377" sldId="270"/>
            <ac:picMk id="18" creationId="{EF2CF6BE-0547-4A74-8E70-C64CC880929B}"/>
          </ac:picMkLst>
        </pc:picChg>
        <pc:picChg chg="add del mod">
          <ac:chgData name="Perks, Rachel" userId="aed10ed1-bab1-4d37-bb18-11f706a0a070" providerId="ADAL" clId="{71577187-2F26-4CFE-AC73-03FCAB7910F0}" dt="2021-09-24T14:28:05.355" v="2011"/>
          <ac:picMkLst>
            <pc:docMk/>
            <pc:sldMk cId="2674276377" sldId="270"/>
            <ac:picMk id="1026" creationId="{94347E72-BB2A-4C6B-9C94-6ED48A121F7C}"/>
          </ac:picMkLst>
        </pc:picChg>
        <pc:picChg chg="add mod">
          <ac:chgData name="Perks, Rachel" userId="aed10ed1-bab1-4d37-bb18-11f706a0a070" providerId="ADAL" clId="{71577187-2F26-4CFE-AC73-03FCAB7910F0}" dt="2021-09-24T14:30:20.775" v="2030" actId="1076"/>
          <ac:picMkLst>
            <pc:docMk/>
            <pc:sldMk cId="2674276377" sldId="270"/>
            <ac:picMk id="1028" creationId="{F76EB8A4-80CA-4228-B6E5-0DC22129740B}"/>
          </ac:picMkLst>
        </pc:picChg>
      </pc:sldChg>
      <pc:sldChg chg="addSp delSp modSp add mod modNotesTx">
        <pc:chgData name="Perks, Rachel" userId="aed10ed1-bab1-4d37-bb18-11f706a0a070" providerId="ADAL" clId="{71577187-2F26-4CFE-AC73-03FCAB7910F0}" dt="2021-09-24T14:19:30.935" v="1797" actId="20577"/>
        <pc:sldMkLst>
          <pc:docMk/>
          <pc:sldMk cId="1123457388" sldId="271"/>
        </pc:sldMkLst>
        <pc:picChg chg="add mod">
          <ac:chgData name="Perks, Rachel" userId="aed10ed1-bab1-4d37-bb18-11f706a0a070" providerId="ADAL" clId="{71577187-2F26-4CFE-AC73-03FCAB7910F0}" dt="2021-09-24T14:05:22.405" v="1398" actId="1076"/>
          <ac:picMkLst>
            <pc:docMk/>
            <pc:sldMk cId="1123457388" sldId="271"/>
            <ac:picMk id="2" creationId="{3F2EB216-7A79-47BE-AE28-FEE28D3F7A53}"/>
          </ac:picMkLst>
        </pc:picChg>
        <pc:picChg chg="del">
          <ac:chgData name="Perks, Rachel" userId="aed10ed1-bab1-4d37-bb18-11f706a0a070" providerId="ADAL" clId="{71577187-2F26-4CFE-AC73-03FCAB7910F0}" dt="2021-09-24T14:05:06.255" v="1395" actId="478"/>
          <ac:picMkLst>
            <pc:docMk/>
            <pc:sldMk cId="1123457388" sldId="271"/>
            <ac:picMk id="13" creationId="{1BD54624-F1F9-4F3F-A24A-364682B50684}"/>
          </ac:picMkLst>
        </pc:picChg>
      </pc:sldChg>
      <pc:sldChg chg="addSp delSp modSp add mod modNotesTx">
        <pc:chgData name="Perks, Rachel" userId="aed10ed1-bab1-4d37-bb18-11f706a0a070" providerId="ADAL" clId="{71577187-2F26-4CFE-AC73-03FCAB7910F0}" dt="2021-09-28T15:43:24.428" v="10369" actId="20577"/>
        <pc:sldMkLst>
          <pc:docMk/>
          <pc:sldMk cId="146990942" sldId="272"/>
        </pc:sldMkLst>
        <pc:spChg chg="mod">
          <ac:chgData name="Perks, Rachel" userId="aed10ed1-bab1-4d37-bb18-11f706a0a070" providerId="ADAL" clId="{71577187-2F26-4CFE-AC73-03FCAB7910F0}" dt="2021-09-28T15:43:24.428" v="10369" actId="20577"/>
          <ac:spMkLst>
            <pc:docMk/>
            <pc:sldMk cId="146990942" sldId="272"/>
            <ac:spMk id="14" creationId="{BFFB6138-2AC8-44CF-8AD9-B9431263EFBF}"/>
          </ac:spMkLst>
        </pc:spChg>
        <pc:picChg chg="add mod">
          <ac:chgData name="Perks, Rachel" userId="aed10ed1-bab1-4d37-bb18-11f706a0a070" providerId="ADAL" clId="{71577187-2F26-4CFE-AC73-03FCAB7910F0}" dt="2021-09-24T14:05:48.167" v="1402" actId="1076"/>
          <ac:picMkLst>
            <pc:docMk/>
            <pc:sldMk cId="146990942" sldId="272"/>
            <ac:picMk id="2" creationId="{1EA22FF9-6AEF-4406-A774-734144CEF1BE}"/>
          </ac:picMkLst>
        </pc:picChg>
        <pc:picChg chg="del">
          <ac:chgData name="Perks, Rachel" userId="aed10ed1-bab1-4d37-bb18-11f706a0a070" providerId="ADAL" clId="{71577187-2F26-4CFE-AC73-03FCAB7910F0}" dt="2021-09-24T14:05:29.260" v="1399" actId="478"/>
          <ac:picMkLst>
            <pc:docMk/>
            <pc:sldMk cId="146990942" sldId="272"/>
            <ac:picMk id="13" creationId="{1BD54624-F1F9-4F3F-A24A-364682B50684}"/>
          </ac:picMkLst>
        </pc:picChg>
      </pc:sldChg>
      <pc:sldChg chg="modSp add mod">
        <pc:chgData name="Perks, Rachel" userId="aed10ed1-bab1-4d37-bb18-11f706a0a070" providerId="ADAL" clId="{71577187-2F26-4CFE-AC73-03FCAB7910F0}" dt="2021-09-28T13:07:04.222" v="9865" actId="20577"/>
        <pc:sldMkLst>
          <pc:docMk/>
          <pc:sldMk cId="3815388216" sldId="273"/>
        </pc:sldMkLst>
        <pc:spChg chg="mod">
          <ac:chgData name="Perks, Rachel" userId="aed10ed1-bab1-4d37-bb18-11f706a0a070" providerId="ADAL" clId="{71577187-2F26-4CFE-AC73-03FCAB7910F0}" dt="2021-09-24T15:25:33.863" v="3213" actId="20577"/>
          <ac:spMkLst>
            <pc:docMk/>
            <pc:sldMk cId="3815388216" sldId="273"/>
            <ac:spMk id="2" creationId="{00000000-0000-0000-0000-000000000000}"/>
          </ac:spMkLst>
        </pc:spChg>
        <pc:spChg chg="mod">
          <ac:chgData name="Perks, Rachel" userId="aed10ed1-bab1-4d37-bb18-11f706a0a070" providerId="ADAL" clId="{71577187-2F26-4CFE-AC73-03FCAB7910F0}" dt="2021-09-28T13:07:04.222" v="9865" actId="20577"/>
          <ac:spMkLst>
            <pc:docMk/>
            <pc:sldMk cId="3815388216" sldId="273"/>
            <ac:spMk id="3" creationId="{00000000-0000-0000-0000-000000000000}"/>
          </ac:spMkLst>
        </pc:spChg>
      </pc:sldChg>
      <pc:sldChg chg="addSp delSp modSp add mod modNotesTx">
        <pc:chgData name="Perks, Rachel" userId="aed10ed1-bab1-4d37-bb18-11f706a0a070" providerId="ADAL" clId="{71577187-2F26-4CFE-AC73-03FCAB7910F0}" dt="2021-09-28T13:58:14.173" v="10113" actId="207"/>
        <pc:sldMkLst>
          <pc:docMk/>
          <pc:sldMk cId="2048344589" sldId="274"/>
        </pc:sldMkLst>
        <pc:spChg chg="mod">
          <ac:chgData name="Perks, Rachel" userId="aed10ed1-bab1-4d37-bb18-11f706a0a070" providerId="ADAL" clId="{71577187-2F26-4CFE-AC73-03FCAB7910F0}" dt="2021-09-24T15:25:52.319" v="3235" actId="20577"/>
          <ac:spMkLst>
            <pc:docMk/>
            <pc:sldMk cId="2048344589" sldId="274"/>
            <ac:spMk id="7" creationId="{D82CB9E6-2A5E-461C-AA19-56FEBD58F43C}"/>
          </ac:spMkLst>
        </pc:spChg>
        <pc:spChg chg="del">
          <ac:chgData name="Perks, Rachel" userId="aed10ed1-bab1-4d37-bb18-11f706a0a070" providerId="ADAL" clId="{71577187-2F26-4CFE-AC73-03FCAB7910F0}" dt="2021-09-24T15:25:40.823" v="3215" actId="478"/>
          <ac:spMkLst>
            <pc:docMk/>
            <pc:sldMk cId="2048344589" sldId="274"/>
            <ac:spMk id="16" creationId="{E24F6306-A506-43ED-A1C9-779B17026D01}"/>
          </ac:spMkLst>
        </pc:spChg>
        <pc:spChg chg="add mod">
          <ac:chgData name="Perks, Rachel" userId="aed10ed1-bab1-4d37-bb18-11f706a0a070" providerId="ADAL" clId="{71577187-2F26-4CFE-AC73-03FCAB7910F0}" dt="2021-09-24T15:34:50.655" v="3348" actId="1076"/>
          <ac:spMkLst>
            <pc:docMk/>
            <pc:sldMk cId="2048344589" sldId="274"/>
            <ac:spMk id="19" creationId="{66F3D0DA-0D7A-4743-B795-5AF547657F07}"/>
          </ac:spMkLst>
        </pc:spChg>
        <pc:spChg chg="add mod">
          <ac:chgData name="Perks, Rachel" userId="aed10ed1-bab1-4d37-bb18-11f706a0a070" providerId="ADAL" clId="{71577187-2F26-4CFE-AC73-03FCAB7910F0}" dt="2021-09-28T13:58:14.173" v="10113" actId="207"/>
          <ac:spMkLst>
            <pc:docMk/>
            <pc:sldMk cId="2048344589" sldId="274"/>
            <ac:spMk id="20" creationId="{6DE18CC9-E8DE-439F-8BD6-57D7B2FD7642}"/>
          </ac:spMkLst>
        </pc:spChg>
        <pc:grpChg chg="del">
          <ac:chgData name="Perks, Rachel" userId="aed10ed1-bab1-4d37-bb18-11f706a0a070" providerId="ADAL" clId="{71577187-2F26-4CFE-AC73-03FCAB7910F0}" dt="2021-09-24T15:25:41.957" v="3217" actId="478"/>
          <ac:grpSpMkLst>
            <pc:docMk/>
            <pc:sldMk cId="2048344589" sldId="274"/>
            <ac:grpSpMk id="3" creationId="{192267BB-6520-48FD-AB99-8300C1C429EC}"/>
          </ac:grpSpMkLst>
        </pc:grpChg>
        <pc:picChg chg="del">
          <ac:chgData name="Perks, Rachel" userId="aed10ed1-bab1-4d37-bb18-11f706a0a070" providerId="ADAL" clId="{71577187-2F26-4CFE-AC73-03FCAB7910F0}" dt="2021-09-24T15:25:41.462" v="3216" actId="478"/>
          <ac:picMkLst>
            <pc:docMk/>
            <pc:sldMk cId="2048344589" sldId="274"/>
            <ac:picMk id="4" creationId="{FD8F3769-4FC1-4196-9DAC-7B4D3021E134}"/>
          </ac:picMkLst>
        </pc:picChg>
        <pc:picChg chg="add del mod">
          <ac:chgData name="Perks, Rachel" userId="aed10ed1-bab1-4d37-bb18-11f706a0a070" providerId="ADAL" clId="{71577187-2F26-4CFE-AC73-03FCAB7910F0}" dt="2021-09-24T15:25:58.223" v="3237" actId="478"/>
          <ac:picMkLst>
            <pc:docMk/>
            <pc:sldMk cId="2048344589" sldId="274"/>
            <ac:picMk id="14" creationId="{3C90F523-3343-4C4F-9693-9EAFC89CDB88}"/>
          </ac:picMkLst>
        </pc:picChg>
        <pc:picChg chg="add mod">
          <ac:chgData name="Perks, Rachel" userId="aed10ed1-bab1-4d37-bb18-11f706a0a070" providerId="ADAL" clId="{71577187-2F26-4CFE-AC73-03FCAB7910F0}" dt="2021-09-24T15:26:12.493" v="3240" actId="1076"/>
          <ac:picMkLst>
            <pc:docMk/>
            <pc:sldMk cId="2048344589" sldId="274"/>
            <ac:picMk id="15" creationId="{748B04EB-4334-468C-9C32-AD026283CD1E}"/>
          </ac:picMkLst>
        </pc:picChg>
      </pc:sldChg>
      <pc:sldChg chg="addSp modSp add mod modNotesTx">
        <pc:chgData name="Perks, Rachel" userId="aed10ed1-bab1-4d37-bb18-11f706a0a070" providerId="ADAL" clId="{71577187-2F26-4CFE-AC73-03FCAB7910F0}" dt="2021-09-28T14:21:29.440" v="10242" actId="20577"/>
        <pc:sldMkLst>
          <pc:docMk/>
          <pc:sldMk cId="3117497212" sldId="275"/>
        </pc:sldMkLst>
        <pc:spChg chg="mod">
          <ac:chgData name="Perks, Rachel" userId="aed10ed1-bab1-4d37-bb18-11f706a0a070" providerId="ADAL" clId="{71577187-2F26-4CFE-AC73-03FCAB7910F0}" dt="2021-09-24T15:27:23.935" v="3268" actId="20577"/>
          <ac:spMkLst>
            <pc:docMk/>
            <pc:sldMk cId="3117497212" sldId="275"/>
            <ac:spMk id="7" creationId="{D82CB9E6-2A5E-461C-AA19-56FEBD58F43C}"/>
          </ac:spMkLst>
        </pc:spChg>
        <pc:spChg chg="add mod">
          <ac:chgData name="Perks, Rachel" userId="aed10ed1-bab1-4d37-bb18-11f706a0a070" providerId="ADAL" clId="{71577187-2F26-4CFE-AC73-03FCAB7910F0}" dt="2021-09-28T14:21:29.440" v="10242" actId="20577"/>
          <ac:spMkLst>
            <pc:docMk/>
            <pc:sldMk cId="3117497212" sldId="275"/>
            <ac:spMk id="14" creationId="{90A9DCEF-4FCF-468C-9429-891935D28837}"/>
          </ac:spMkLst>
        </pc:spChg>
        <pc:spChg chg="add mod">
          <ac:chgData name="Perks, Rachel" userId="aed10ed1-bab1-4d37-bb18-11f706a0a070" providerId="ADAL" clId="{71577187-2F26-4CFE-AC73-03FCAB7910F0}" dt="2021-09-28T13:58:19.258" v="10114" actId="207"/>
          <ac:spMkLst>
            <pc:docMk/>
            <pc:sldMk cId="3117497212" sldId="275"/>
            <ac:spMk id="15" creationId="{924B4472-C83B-41DE-A152-67BCE33CCFC7}"/>
          </ac:spMkLst>
        </pc:spChg>
        <pc:picChg chg="add mod">
          <ac:chgData name="Perks, Rachel" userId="aed10ed1-bab1-4d37-bb18-11f706a0a070" providerId="ADAL" clId="{71577187-2F26-4CFE-AC73-03FCAB7910F0}" dt="2021-09-24T15:27:32.803" v="3271" actId="14100"/>
          <ac:picMkLst>
            <pc:docMk/>
            <pc:sldMk cId="3117497212" sldId="275"/>
            <ac:picMk id="13" creationId="{0D0098CF-DCAA-412B-B498-FA8C7F2193EF}"/>
          </ac:picMkLst>
        </pc:picChg>
      </pc:sldChg>
      <pc:sldChg chg="addSp modSp add mod modNotesTx">
        <pc:chgData name="Perks, Rachel" userId="aed10ed1-bab1-4d37-bb18-11f706a0a070" providerId="ADAL" clId="{71577187-2F26-4CFE-AC73-03FCAB7910F0}" dt="2021-09-27T09:00:31.606" v="5709" actId="1076"/>
        <pc:sldMkLst>
          <pc:docMk/>
          <pc:sldMk cId="2412772492" sldId="276"/>
        </pc:sldMkLst>
        <pc:spChg chg="mod">
          <ac:chgData name="Perks, Rachel" userId="aed10ed1-bab1-4d37-bb18-11f706a0a070" providerId="ADAL" clId="{71577187-2F26-4CFE-AC73-03FCAB7910F0}" dt="2021-09-24T15:29:04.175" v="3290"/>
          <ac:spMkLst>
            <pc:docMk/>
            <pc:sldMk cId="2412772492" sldId="276"/>
            <ac:spMk id="7" creationId="{D82CB9E6-2A5E-461C-AA19-56FEBD58F43C}"/>
          </ac:spMkLst>
        </pc:spChg>
        <pc:spChg chg="add mod">
          <ac:chgData name="Perks, Rachel" userId="aed10ed1-bab1-4d37-bb18-11f706a0a070" providerId="ADAL" clId="{71577187-2F26-4CFE-AC73-03FCAB7910F0}" dt="2021-09-24T15:32:13.487" v="3325" actId="1076"/>
          <ac:spMkLst>
            <pc:docMk/>
            <pc:sldMk cId="2412772492" sldId="276"/>
            <ac:spMk id="14" creationId="{598C529D-50B3-4047-8037-DA96CA317DDA}"/>
          </ac:spMkLst>
        </pc:spChg>
        <pc:picChg chg="add mod">
          <ac:chgData name="Perks, Rachel" userId="aed10ed1-bab1-4d37-bb18-11f706a0a070" providerId="ADAL" clId="{71577187-2F26-4CFE-AC73-03FCAB7910F0}" dt="2021-09-27T09:00:31.606" v="5709" actId="1076"/>
          <ac:picMkLst>
            <pc:docMk/>
            <pc:sldMk cId="2412772492" sldId="276"/>
            <ac:picMk id="13" creationId="{5BC07241-4345-4F26-8EF4-7A9C6A8FBD48}"/>
          </ac:picMkLst>
        </pc:picChg>
      </pc:sldChg>
      <pc:sldChg chg="addSp modSp add mod modNotesTx">
        <pc:chgData name="Perks, Rachel" userId="aed10ed1-bab1-4d37-bb18-11f706a0a070" providerId="ADAL" clId="{71577187-2F26-4CFE-AC73-03FCAB7910F0}" dt="2021-09-27T09:00:25.652" v="5708" actId="1076"/>
        <pc:sldMkLst>
          <pc:docMk/>
          <pc:sldMk cId="1407223269" sldId="277"/>
        </pc:sldMkLst>
        <pc:spChg chg="mod">
          <ac:chgData name="Perks, Rachel" userId="aed10ed1-bab1-4d37-bb18-11f706a0a070" providerId="ADAL" clId="{71577187-2F26-4CFE-AC73-03FCAB7910F0}" dt="2021-09-24T15:30:41.311" v="3312"/>
          <ac:spMkLst>
            <pc:docMk/>
            <pc:sldMk cId="1407223269" sldId="277"/>
            <ac:spMk id="7" creationId="{D82CB9E6-2A5E-461C-AA19-56FEBD58F43C}"/>
          </ac:spMkLst>
        </pc:spChg>
        <pc:spChg chg="add mod">
          <ac:chgData name="Perks, Rachel" userId="aed10ed1-bab1-4d37-bb18-11f706a0a070" providerId="ADAL" clId="{71577187-2F26-4CFE-AC73-03FCAB7910F0}" dt="2021-09-27T09:00:19.427" v="5707" actId="14100"/>
          <ac:spMkLst>
            <pc:docMk/>
            <pc:sldMk cId="1407223269" sldId="277"/>
            <ac:spMk id="14" creationId="{4B757CD3-AAFA-4BA7-9BE0-C1DB1E2B142D}"/>
          </ac:spMkLst>
        </pc:spChg>
        <pc:picChg chg="add mod">
          <ac:chgData name="Perks, Rachel" userId="aed10ed1-bab1-4d37-bb18-11f706a0a070" providerId="ADAL" clId="{71577187-2F26-4CFE-AC73-03FCAB7910F0}" dt="2021-09-27T09:00:25.652" v="5708" actId="1076"/>
          <ac:picMkLst>
            <pc:docMk/>
            <pc:sldMk cId="1407223269" sldId="277"/>
            <ac:picMk id="13" creationId="{0C5A122C-3DD1-412E-B2AC-0537C24A2810}"/>
          </ac:picMkLst>
        </pc:picChg>
      </pc:sldChg>
      <pc:sldChg chg="addSp delSp modSp add mod modNotesTx">
        <pc:chgData name="Perks, Rachel" userId="aed10ed1-bab1-4d37-bb18-11f706a0a070" providerId="ADAL" clId="{71577187-2F26-4CFE-AC73-03FCAB7910F0}" dt="2021-09-27T09:00:41.082" v="5710" actId="1076"/>
        <pc:sldMkLst>
          <pc:docMk/>
          <pc:sldMk cId="60407655" sldId="278"/>
        </pc:sldMkLst>
        <pc:spChg chg="mod">
          <ac:chgData name="Perks, Rachel" userId="aed10ed1-bab1-4d37-bb18-11f706a0a070" providerId="ADAL" clId="{71577187-2F26-4CFE-AC73-03FCAB7910F0}" dt="2021-09-24T15:33:32.543" v="3338"/>
          <ac:spMkLst>
            <pc:docMk/>
            <pc:sldMk cId="60407655" sldId="278"/>
            <ac:spMk id="7" creationId="{D82CB9E6-2A5E-461C-AA19-56FEBD58F43C}"/>
          </ac:spMkLst>
        </pc:spChg>
        <pc:spChg chg="add mod">
          <ac:chgData name="Perks, Rachel" userId="aed10ed1-bab1-4d37-bb18-11f706a0a070" providerId="ADAL" clId="{71577187-2F26-4CFE-AC73-03FCAB7910F0}" dt="2021-09-27T09:00:41.082" v="5710" actId="1076"/>
          <ac:spMkLst>
            <pc:docMk/>
            <pc:sldMk cId="60407655" sldId="278"/>
            <ac:spMk id="14" creationId="{98A67F89-4C97-4748-9961-745F4100CBB8}"/>
          </ac:spMkLst>
        </pc:spChg>
        <pc:graphicFrameChg chg="add mod modGraphic">
          <ac:chgData name="Perks, Rachel" userId="aed10ed1-bab1-4d37-bb18-11f706a0a070" providerId="ADAL" clId="{71577187-2F26-4CFE-AC73-03FCAB7910F0}" dt="2021-09-24T15:37:52.983" v="3377" actId="1076"/>
          <ac:graphicFrameMkLst>
            <pc:docMk/>
            <pc:sldMk cId="60407655" sldId="278"/>
            <ac:graphicFrameMk id="15" creationId="{7720E958-ECB7-49BA-8B88-0E4A4C14DA82}"/>
          </ac:graphicFrameMkLst>
        </pc:graphicFrameChg>
        <pc:picChg chg="add del mod">
          <ac:chgData name="Perks, Rachel" userId="aed10ed1-bab1-4d37-bb18-11f706a0a070" providerId="ADAL" clId="{71577187-2F26-4CFE-AC73-03FCAB7910F0}" dt="2021-09-24T15:37:26.653" v="3372" actId="478"/>
          <ac:picMkLst>
            <pc:docMk/>
            <pc:sldMk cId="60407655" sldId="278"/>
            <ac:picMk id="13" creationId="{EA42703C-8F61-4FF7-9E48-B87913F668CC}"/>
          </ac:picMkLst>
        </pc:picChg>
      </pc:sldChg>
      <pc:sldChg chg="addSp delSp modSp add mod modNotesTx">
        <pc:chgData name="Perks, Rachel" userId="aed10ed1-bab1-4d37-bb18-11f706a0a070" providerId="ADAL" clId="{71577187-2F26-4CFE-AC73-03FCAB7910F0}" dt="2021-09-28T11:00:01.961" v="9267"/>
        <pc:sldMkLst>
          <pc:docMk/>
          <pc:sldMk cId="1705091456" sldId="279"/>
        </pc:sldMkLst>
        <pc:spChg chg="mod">
          <ac:chgData name="Perks, Rachel" userId="aed10ed1-bab1-4d37-bb18-11f706a0a070" providerId="ADAL" clId="{71577187-2F26-4CFE-AC73-03FCAB7910F0}" dt="2021-09-24T15:40:10.870" v="3403" actId="20577"/>
          <ac:spMkLst>
            <pc:docMk/>
            <pc:sldMk cId="1705091456" sldId="279"/>
            <ac:spMk id="7" creationId="{D82CB9E6-2A5E-461C-AA19-56FEBD58F43C}"/>
          </ac:spMkLst>
        </pc:spChg>
        <pc:spChg chg="add mod">
          <ac:chgData name="Perks, Rachel" userId="aed10ed1-bab1-4d37-bb18-11f706a0a070" providerId="ADAL" clId="{71577187-2F26-4CFE-AC73-03FCAB7910F0}" dt="2021-09-27T09:01:42.792" v="5711" actId="14100"/>
          <ac:spMkLst>
            <pc:docMk/>
            <pc:sldMk cId="1705091456" sldId="279"/>
            <ac:spMk id="14" creationId="{C800F9AA-319B-4D59-A61A-C1FD219D37DD}"/>
          </ac:spMkLst>
        </pc:spChg>
        <pc:spChg chg="add mod">
          <ac:chgData name="Perks, Rachel" userId="aed10ed1-bab1-4d37-bb18-11f706a0a070" providerId="ADAL" clId="{71577187-2F26-4CFE-AC73-03FCAB7910F0}" dt="2021-09-24T15:39:37.065" v="3393" actId="164"/>
          <ac:spMkLst>
            <pc:docMk/>
            <pc:sldMk cId="1705091456" sldId="279"/>
            <ac:spMk id="16" creationId="{E6BA3459-2075-420F-A40B-9225BF0CAF18}"/>
          </ac:spMkLst>
        </pc:spChg>
        <pc:grpChg chg="add mod">
          <ac:chgData name="Perks, Rachel" userId="aed10ed1-bab1-4d37-bb18-11f706a0a070" providerId="ADAL" clId="{71577187-2F26-4CFE-AC73-03FCAB7910F0}" dt="2021-09-27T09:01:48.533" v="5712" actId="1076"/>
          <ac:grpSpMkLst>
            <pc:docMk/>
            <pc:sldMk cId="1705091456" sldId="279"/>
            <ac:grpSpMk id="4" creationId="{CFF7A1C1-0A8C-4268-8931-D02A947039FF}"/>
          </ac:grpSpMkLst>
        </pc:grpChg>
        <pc:graphicFrameChg chg="add del mod">
          <ac:chgData name="Perks, Rachel" userId="aed10ed1-bab1-4d37-bb18-11f706a0a070" providerId="ADAL" clId="{71577187-2F26-4CFE-AC73-03FCAB7910F0}" dt="2021-09-24T15:35:33.141" v="3353" actId="21"/>
          <ac:graphicFrameMkLst>
            <pc:docMk/>
            <pc:sldMk cId="1705091456" sldId="279"/>
            <ac:graphicFrameMk id="13" creationId="{AB71EB0F-CB1B-4866-8584-679EFAAAD476}"/>
          </ac:graphicFrameMkLst>
        </pc:graphicFrameChg>
        <pc:picChg chg="add mod">
          <ac:chgData name="Perks, Rachel" userId="aed10ed1-bab1-4d37-bb18-11f706a0a070" providerId="ADAL" clId="{71577187-2F26-4CFE-AC73-03FCAB7910F0}" dt="2021-09-24T15:39:37.065" v="3393" actId="164"/>
          <ac:picMkLst>
            <pc:docMk/>
            <pc:sldMk cId="1705091456" sldId="279"/>
            <ac:picMk id="15" creationId="{569B43B4-1F64-41CF-9E49-409A44E0A62F}"/>
          </ac:picMkLst>
        </pc:picChg>
      </pc:sldChg>
      <pc:sldChg chg="modSp add mod">
        <pc:chgData name="Perks, Rachel" userId="aed10ed1-bab1-4d37-bb18-11f706a0a070" providerId="ADAL" clId="{71577187-2F26-4CFE-AC73-03FCAB7910F0}" dt="2021-09-24T15:33:19.837" v="3335"/>
        <pc:sldMkLst>
          <pc:docMk/>
          <pc:sldMk cId="2998377806" sldId="280"/>
        </pc:sldMkLst>
        <pc:spChg chg="mod">
          <ac:chgData name="Perks, Rachel" userId="aed10ed1-bab1-4d37-bb18-11f706a0a070" providerId="ADAL" clId="{71577187-2F26-4CFE-AC73-03FCAB7910F0}" dt="2021-09-24T15:33:13.700" v="3334"/>
          <ac:spMkLst>
            <pc:docMk/>
            <pc:sldMk cId="2998377806" sldId="280"/>
            <ac:spMk id="2" creationId="{00000000-0000-0000-0000-000000000000}"/>
          </ac:spMkLst>
        </pc:spChg>
        <pc:spChg chg="mod">
          <ac:chgData name="Perks, Rachel" userId="aed10ed1-bab1-4d37-bb18-11f706a0a070" providerId="ADAL" clId="{71577187-2F26-4CFE-AC73-03FCAB7910F0}" dt="2021-09-24T15:33:19.837" v="3335"/>
          <ac:spMkLst>
            <pc:docMk/>
            <pc:sldMk cId="2998377806" sldId="280"/>
            <ac:spMk id="3" creationId="{00000000-0000-0000-0000-000000000000}"/>
          </ac:spMkLst>
        </pc:spChg>
      </pc:sldChg>
      <pc:sldChg chg="addSp modSp add mod modNotesTx">
        <pc:chgData name="Perks, Rachel" userId="aed10ed1-bab1-4d37-bb18-11f706a0a070" providerId="ADAL" clId="{71577187-2F26-4CFE-AC73-03FCAB7910F0}" dt="2021-09-28T14:30:13.142" v="10252" actId="20577"/>
        <pc:sldMkLst>
          <pc:docMk/>
          <pc:sldMk cId="2295682342" sldId="281"/>
        </pc:sldMkLst>
        <pc:spChg chg="mod">
          <ac:chgData name="Perks, Rachel" userId="aed10ed1-bab1-4d37-bb18-11f706a0a070" providerId="ADAL" clId="{71577187-2F26-4CFE-AC73-03FCAB7910F0}" dt="2021-09-24T15:40:06.682" v="3396"/>
          <ac:spMkLst>
            <pc:docMk/>
            <pc:sldMk cId="2295682342" sldId="281"/>
            <ac:spMk id="7" creationId="{D82CB9E6-2A5E-461C-AA19-56FEBD58F43C}"/>
          </ac:spMkLst>
        </pc:spChg>
        <pc:spChg chg="mod">
          <ac:chgData name="Perks, Rachel" userId="aed10ed1-bab1-4d37-bb18-11f706a0a070" providerId="ADAL" clId="{71577187-2F26-4CFE-AC73-03FCAB7910F0}" dt="2021-09-24T15:40:34.502" v="3409" actId="1076"/>
          <ac:spMkLst>
            <pc:docMk/>
            <pc:sldMk cId="2295682342" sldId="281"/>
            <ac:spMk id="11" creationId="{B897E649-D4C6-4D43-89F6-5AC84999E5F8}"/>
          </ac:spMkLst>
        </pc:spChg>
        <pc:spChg chg="add mod">
          <ac:chgData name="Perks, Rachel" userId="aed10ed1-bab1-4d37-bb18-11f706a0a070" providerId="ADAL" clId="{71577187-2F26-4CFE-AC73-03FCAB7910F0}" dt="2021-09-27T09:03:36.422" v="5728" actId="113"/>
          <ac:spMkLst>
            <pc:docMk/>
            <pc:sldMk cId="2295682342" sldId="281"/>
            <ac:spMk id="14" creationId="{A4BDCE42-B594-4295-B587-43AD48D9269F}"/>
          </ac:spMkLst>
        </pc:spChg>
        <pc:spChg chg="add mod">
          <ac:chgData name="Perks, Rachel" userId="aed10ed1-bab1-4d37-bb18-11f706a0a070" providerId="ADAL" clId="{71577187-2F26-4CFE-AC73-03FCAB7910F0}" dt="2021-09-24T15:41:09.973" v="3419" actId="164"/>
          <ac:spMkLst>
            <pc:docMk/>
            <pc:sldMk cId="2295682342" sldId="281"/>
            <ac:spMk id="15" creationId="{C6DDCFCC-C716-40D5-A669-C7B171665BFA}"/>
          </ac:spMkLst>
        </pc:spChg>
        <pc:grpChg chg="add mod">
          <ac:chgData name="Perks, Rachel" userId="aed10ed1-bab1-4d37-bb18-11f706a0a070" providerId="ADAL" clId="{71577187-2F26-4CFE-AC73-03FCAB7910F0}" dt="2021-09-27T09:02:39.409" v="5714" actId="1076"/>
          <ac:grpSpMkLst>
            <pc:docMk/>
            <pc:sldMk cId="2295682342" sldId="281"/>
            <ac:grpSpMk id="4" creationId="{FA03B6CF-4BA6-4825-97F4-663D29E89FD4}"/>
          </ac:grpSpMkLst>
        </pc:grpChg>
        <pc:picChg chg="add mod">
          <ac:chgData name="Perks, Rachel" userId="aed10ed1-bab1-4d37-bb18-11f706a0a070" providerId="ADAL" clId="{71577187-2F26-4CFE-AC73-03FCAB7910F0}" dt="2021-09-24T15:41:09.973" v="3419" actId="164"/>
          <ac:picMkLst>
            <pc:docMk/>
            <pc:sldMk cId="2295682342" sldId="281"/>
            <ac:picMk id="13" creationId="{79B1E508-ADB7-433A-B785-F762575615EA}"/>
          </ac:picMkLst>
        </pc:picChg>
      </pc:sldChg>
      <pc:sldChg chg="addSp modSp add mod modNotesTx">
        <pc:chgData name="Perks, Rachel" userId="aed10ed1-bab1-4d37-bb18-11f706a0a070" providerId="ADAL" clId="{71577187-2F26-4CFE-AC73-03FCAB7910F0}" dt="2021-09-27T09:36:55.920" v="7619" actId="20577"/>
        <pc:sldMkLst>
          <pc:docMk/>
          <pc:sldMk cId="3611459686" sldId="282"/>
        </pc:sldMkLst>
        <pc:spChg chg="mod">
          <ac:chgData name="Perks, Rachel" userId="aed10ed1-bab1-4d37-bb18-11f706a0a070" providerId="ADAL" clId="{71577187-2F26-4CFE-AC73-03FCAB7910F0}" dt="2021-09-24T15:41:24.951" v="3421"/>
          <ac:spMkLst>
            <pc:docMk/>
            <pc:sldMk cId="3611459686" sldId="282"/>
            <ac:spMk id="7" creationId="{D82CB9E6-2A5E-461C-AA19-56FEBD58F43C}"/>
          </ac:spMkLst>
        </pc:spChg>
        <pc:spChg chg="mod">
          <ac:chgData name="Perks, Rachel" userId="aed10ed1-bab1-4d37-bb18-11f706a0a070" providerId="ADAL" clId="{71577187-2F26-4CFE-AC73-03FCAB7910F0}" dt="2021-09-24T15:41:58.471" v="3434" actId="1076"/>
          <ac:spMkLst>
            <pc:docMk/>
            <pc:sldMk cId="3611459686" sldId="282"/>
            <ac:spMk id="11" creationId="{B897E649-D4C6-4D43-89F6-5AC84999E5F8}"/>
          </ac:spMkLst>
        </pc:spChg>
        <pc:spChg chg="add mod">
          <ac:chgData name="Perks, Rachel" userId="aed10ed1-bab1-4d37-bb18-11f706a0a070" providerId="ADAL" clId="{71577187-2F26-4CFE-AC73-03FCAB7910F0}" dt="2021-09-24T15:41:51.219" v="3430" actId="164"/>
          <ac:spMkLst>
            <pc:docMk/>
            <pc:sldMk cId="3611459686" sldId="282"/>
            <ac:spMk id="14" creationId="{AAA3B9CE-313C-49D6-B438-A1022CBAD314}"/>
          </ac:spMkLst>
        </pc:spChg>
        <pc:spChg chg="add mod">
          <ac:chgData name="Perks, Rachel" userId="aed10ed1-bab1-4d37-bb18-11f706a0a070" providerId="ADAL" clId="{71577187-2F26-4CFE-AC73-03FCAB7910F0}" dt="2021-09-27T09:26:53.140" v="6574" actId="108"/>
          <ac:spMkLst>
            <pc:docMk/>
            <pc:sldMk cId="3611459686" sldId="282"/>
            <ac:spMk id="15" creationId="{B17E294D-9665-49E9-9592-46771A254950}"/>
          </ac:spMkLst>
        </pc:spChg>
        <pc:grpChg chg="add mod">
          <ac:chgData name="Perks, Rachel" userId="aed10ed1-bab1-4d37-bb18-11f706a0a070" providerId="ADAL" clId="{71577187-2F26-4CFE-AC73-03FCAB7910F0}" dt="2021-09-24T15:42:01.021" v="3435" actId="1076"/>
          <ac:grpSpMkLst>
            <pc:docMk/>
            <pc:sldMk cId="3611459686" sldId="282"/>
            <ac:grpSpMk id="3" creationId="{DE34F9CD-F628-4E78-84A2-FE5B79301576}"/>
          </ac:grpSpMkLst>
        </pc:grpChg>
        <pc:picChg chg="add mod">
          <ac:chgData name="Perks, Rachel" userId="aed10ed1-bab1-4d37-bb18-11f706a0a070" providerId="ADAL" clId="{71577187-2F26-4CFE-AC73-03FCAB7910F0}" dt="2021-09-24T15:41:51.219" v="3430" actId="164"/>
          <ac:picMkLst>
            <pc:docMk/>
            <pc:sldMk cId="3611459686" sldId="282"/>
            <ac:picMk id="13" creationId="{B39D7DE3-34C1-4921-A328-02B9C835B827}"/>
          </ac:picMkLst>
        </pc:picChg>
      </pc:sldChg>
      <pc:sldChg chg="addSp delSp modSp add mod modNotesTx">
        <pc:chgData name="Perks, Rachel" userId="aed10ed1-bab1-4d37-bb18-11f706a0a070" providerId="ADAL" clId="{71577187-2F26-4CFE-AC73-03FCAB7910F0}" dt="2021-09-27T09:30:04.075" v="6901" actId="20577"/>
        <pc:sldMkLst>
          <pc:docMk/>
          <pc:sldMk cId="4126599199" sldId="283"/>
        </pc:sldMkLst>
        <pc:spChg chg="add del mod">
          <ac:chgData name="Perks, Rachel" userId="aed10ed1-bab1-4d37-bb18-11f706a0a070" providerId="ADAL" clId="{71577187-2F26-4CFE-AC73-03FCAB7910F0}" dt="2021-09-24T15:43:18.878" v="3455" actId="20577"/>
          <ac:spMkLst>
            <pc:docMk/>
            <pc:sldMk cId="4126599199" sldId="283"/>
            <ac:spMk id="7" creationId="{D82CB9E6-2A5E-461C-AA19-56FEBD58F43C}"/>
          </ac:spMkLst>
        </pc:spChg>
        <pc:spChg chg="add mod">
          <ac:chgData name="Perks, Rachel" userId="aed10ed1-bab1-4d37-bb18-11f706a0a070" providerId="ADAL" clId="{71577187-2F26-4CFE-AC73-03FCAB7910F0}" dt="2021-09-24T15:42:54.539" v="3447" actId="1076"/>
          <ac:spMkLst>
            <pc:docMk/>
            <pc:sldMk cId="4126599199" sldId="283"/>
            <ac:spMk id="14" creationId="{59275C9C-2C41-418F-815F-D8B88D181B07}"/>
          </ac:spMkLst>
        </pc:spChg>
        <pc:spChg chg="add del">
          <ac:chgData name="Perks, Rachel" userId="aed10ed1-bab1-4d37-bb18-11f706a0a070" providerId="ADAL" clId="{71577187-2F26-4CFE-AC73-03FCAB7910F0}" dt="2021-09-24T15:43:13.030" v="3452" actId="22"/>
          <ac:spMkLst>
            <pc:docMk/>
            <pc:sldMk cId="4126599199" sldId="283"/>
            <ac:spMk id="15" creationId="{0FA271C7-8BD6-4287-B05A-8D32820BE2D1}"/>
          </ac:spMkLst>
        </pc:spChg>
        <pc:picChg chg="add mod">
          <ac:chgData name="Perks, Rachel" userId="aed10ed1-bab1-4d37-bb18-11f706a0a070" providerId="ADAL" clId="{71577187-2F26-4CFE-AC73-03FCAB7910F0}" dt="2021-09-24T15:42:36.279" v="3443" actId="14100"/>
          <ac:picMkLst>
            <pc:docMk/>
            <pc:sldMk cId="4126599199" sldId="283"/>
            <ac:picMk id="13" creationId="{284500D3-F1B0-450C-92AA-F363596CE321}"/>
          </ac:picMkLst>
        </pc:picChg>
      </pc:sldChg>
      <pc:sldChg chg="addSp modSp add mod modNotesTx">
        <pc:chgData name="Perks, Rachel" userId="aed10ed1-bab1-4d37-bb18-11f706a0a070" providerId="ADAL" clId="{71577187-2F26-4CFE-AC73-03FCAB7910F0}" dt="2021-09-27T09:34:37.479" v="7344" actId="20577"/>
        <pc:sldMkLst>
          <pc:docMk/>
          <pc:sldMk cId="2744781003" sldId="284"/>
        </pc:sldMkLst>
        <pc:spChg chg="mod">
          <ac:chgData name="Perks, Rachel" userId="aed10ed1-bab1-4d37-bb18-11f706a0a070" providerId="ADAL" clId="{71577187-2F26-4CFE-AC73-03FCAB7910F0}" dt="2021-09-24T15:44:19.356" v="3465"/>
          <ac:spMkLst>
            <pc:docMk/>
            <pc:sldMk cId="2744781003" sldId="284"/>
            <ac:spMk id="7" creationId="{D82CB9E6-2A5E-461C-AA19-56FEBD58F43C}"/>
          </ac:spMkLst>
        </pc:spChg>
        <pc:spChg chg="add mod">
          <ac:chgData name="Perks, Rachel" userId="aed10ed1-bab1-4d37-bb18-11f706a0a070" providerId="ADAL" clId="{71577187-2F26-4CFE-AC73-03FCAB7910F0}" dt="2021-09-27T09:30:38.405" v="6904" actId="20577"/>
          <ac:spMkLst>
            <pc:docMk/>
            <pc:sldMk cId="2744781003" sldId="284"/>
            <ac:spMk id="14" creationId="{410D8863-A19F-47C6-8BBB-3D12FBE6A471}"/>
          </ac:spMkLst>
        </pc:spChg>
        <pc:graphicFrameChg chg="add mod modGraphic">
          <ac:chgData name="Perks, Rachel" userId="aed10ed1-bab1-4d37-bb18-11f706a0a070" providerId="ADAL" clId="{71577187-2F26-4CFE-AC73-03FCAB7910F0}" dt="2021-09-24T15:44:05.115" v="3462" actId="1076"/>
          <ac:graphicFrameMkLst>
            <pc:docMk/>
            <pc:sldMk cId="2744781003" sldId="284"/>
            <ac:graphicFrameMk id="13" creationId="{7A6ECF17-508E-4563-B1C9-45AE559AB48A}"/>
          </ac:graphicFrameMkLst>
        </pc:graphicFrameChg>
      </pc:sldChg>
      <pc:sldChg chg="addSp delSp modSp add mod modNotesTx">
        <pc:chgData name="Perks, Rachel" userId="aed10ed1-bab1-4d37-bb18-11f706a0a070" providerId="ADAL" clId="{71577187-2F26-4CFE-AC73-03FCAB7910F0}" dt="2021-09-28T13:58:58.038" v="10118" actId="114"/>
        <pc:sldMkLst>
          <pc:docMk/>
          <pc:sldMk cId="1245154972" sldId="285"/>
        </pc:sldMkLst>
        <pc:spChg chg="mod">
          <ac:chgData name="Perks, Rachel" userId="aed10ed1-bab1-4d37-bb18-11f706a0a070" providerId="ADAL" clId="{71577187-2F26-4CFE-AC73-03FCAB7910F0}" dt="2021-09-24T15:46:15.070" v="3515"/>
          <ac:spMkLst>
            <pc:docMk/>
            <pc:sldMk cId="1245154972" sldId="285"/>
            <ac:spMk id="7" creationId="{D82CB9E6-2A5E-461C-AA19-56FEBD58F43C}"/>
          </ac:spMkLst>
        </pc:spChg>
        <pc:spChg chg="mod">
          <ac:chgData name="Perks, Rachel" userId="aed10ed1-bab1-4d37-bb18-11f706a0a070" providerId="ADAL" clId="{71577187-2F26-4CFE-AC73-03FCAB7910F0}" dt="2021-09-24T15:46:21.704" v="3517"/>
          <ac:spMkLst>
            <pc:docMk/>
            <pc:sldMk cId="1245154972" sldId="285"/>
            <ac:spMk id="11" creationId="{B897E649-D4C6-4D43-89F6-5AC84999E5F8}"/>
          </ac:spMkLst>
        </pc:spChg>
        <pc:spChg chg="add mod">
          <ac:chgData name="Perks, Rachel" userId="aed10ed1-bab1-4d37-bb18-11f706a0a070" providerId="ADAL" clId="{71577187-2F26-4CFE-AC73-03FCAB7910F0}" dt="2021-09-27T16:21:58.172" v="9265" actId="14100"/>
          <ac:spMkLst>
            <pc:docMk/>
            <pc:sldMk cId="1245154972" sldId="285"/>
            <ac:spMk id="13" creationId="{2381A03B-8DC6-47A6-8F30-89601256BDC7}"/>
          </ac:spMkLst>
        </pc:spChg>
        <pc:spChg chg="add mod">
          <ac:chgData name="Perks, Rachel" userId="aed10ed1-bab1-4d37-bb18-11f706a0a070" providerId="ADAL" clId="{71577187-2F26-4CFE-AC73-03FCAB7910F0}" dt="2021-09-28T13:58:58.038" v="10118" actId="114"/>
          <ac:spMkLst>
            <pc:docMk/>
            <pc:sldMk cId="1245154972" sldId="285"/>
            <ac:spMk id="14" creationId="{C9B62533-A175-4C36-9464-8890C6E498D4}"/>
          </ac:spMkLst>
        </pc:spChg>
        <pc:spChg chg="add del mod">
          <ac:chgData name="Perks, Rachel" userId="aed10ed1-bab1-4d37-bb18-11f706a0a070" providerId="ADAL" clId="{71577187-2F26-4CFE-AC73-03FCAB7910F0}" dt="2021-09-24T15:46:42.118" v="3524" actId="478"/>
          <ac:spMkLst>
            <pc:docMk/>
            <pc:sldMk cId="1245154972" sldId="285"/>
            <ac:spMk id="14" creationId="{CF537211-71A3-45E7-8368-0826287497A3}"/>
          </ac:spMkLst>
        </pc:spChg>
        <pc:picChg chg="add mod">
          <ac:chgData name="Perks, Rachel" userId="aed10ed1-bab1-4d37-bb18-11f706a0a070" providerId="ADAL" clId="{71577187-2F26-4CFE-AC73-03FCAB7910F0}" dt="2021-09-27T16:21:54.087" v="9264" actId="1076"/>
          <ac:picMkLst>
            <pc:docMk/>
            <pc:sldMk cId="1245154972" sldId="285"/>
            <ac:picMk id="4" creationId="{9FB567B8-B19D-41F2-814A-143D9FC909C1}"/>
          </ac:picMkLst>
        </pc:picChg>
      </pc:sldChg>
      <pc:sldChg chg="modSp add mod">
        <pc:chgData name="Perks, Rachel" userId="aed10ed1-bab1-4d37-bb18-11f706a0a070" providerId="ADAL" clId="{71577187-2F26-4CFE-AC73-03FCAB7910F0}" dt="2021-09-28T13:08:39.672" v="10018" actId="20577"/>
        <pc:sldMkLst>
          <pc:docMk/>
          <pc:sldMk cId="1221341950" sldId="286"/>
        </pc:sldMkLst>
        <pc:spChg chg="mod">
          <ac:chgData name="Perks, Rachel" userId="aed10ed1-bab1-4d37-bb18-11f706a0a070" providerId="ADAL" clId="{71577187-2F26-4CFE-AC73-03FCAB7910F0}" dt="2021-09-24T15:45:10.219" v="3512" actId="27636"/>
          <ac:spMkLst>
            <pc:docMk/>
            <pc:sldMk cId="1221341950" sldId="286"/>
            <ac:spMk id="2" creationId="{00000000-0000-0000-0000-000000000000}"/>
          </ac:spMkLst>
        </pc:spChg>
        <pc:spChg chg="mod">
          <ac:chgData name="Perks, Rachel" userId="aed10ed1-bab1-4d37-bb18-11f706a0a070" providerId="ADAL" clId="{71577187-2F26-4CFE-AC73-03FCAB7910F0}" dt="2021-09-28T13:08:39.672" v="10018" actId="20577"/>
          <ac:spMkLst>
            <pc:docMk/>
            <pc:sldMk cId="1221341950" sldId="286"/>
            <ac:spMk id="3" creationId="{00000000-0000-0000-0000-000000000000}"/>
          </ac:spMkLst>
        </pc:spChg>
      </pc:sldChg>
      <pc:sldChg chg="addSp delSp modSp add mod modNotesTx">
        <pc:chgData name="Perks, Rachel" userId="aed10ed1-bab1-4d37-bb18-11f706a0a070" providerId="ADAL" clId="{71577187-2F26-4CFE-AC73-03FCAB7910F0}" dt="2021-09-28T15:04:54.687" v="10353" actId="20577"/>
        <pc:sldMkLst>
          <pc:docMk/>
          <pc:sldMk cId="1966646166" sldId="287"/>
        </pc:sldMkLst>
        <pc:spChg chg="mod">
          <ac:chgData name="Perks, Rachel" userId="aed10ed1-bab1-4d37-bb18-11f706a0a070" providerId="ADAL" clId="{71577187-2F26-4CFE-AC73-03FCAB7910F0}" dt="2021-09-24T15:49:11.318" v="3571" actId="20577"/>
          <ac:spMkLst>
            <pc:docMk/>
            <pc:sldMk cId="1966646166" sldId="287"/>
            <ac:spMk id="7" creationId="{D82CB9E6-2A5E-461C-AA19-56FEBD58F43C}"/>
          </ac:spMkLst>
        </pc:spChg>
        <pc:spChg chg="del">
          <ac:chgData name="Perks, Rachel" userId="aed10ed1-bab1-4d37-bb18-11f706a0a070" providerId="ADAL" clId="{71577187-2F26-4CFE-AC73-03FCAB7910F0}" dt="2021-09-24T15:47:12.245" v="3527" actId="478"/>
          <ac:spMkLst>
            <pc:docMk/>
            <pc:sldMk cId="1966646166" sldId="287"/>
            <ac:spMk id="13" creationId="{2381A03B-8DC6-47A6-8F30-89601256BDC7}"/>
          </ac:spMkLst>
        </pc:spChg>
        <pc:spChg chg="add mod">
          <ac:chgData name="Perks, Rachel" userId="aed10ed1-bab1-4d37-bb18-11f706a0a070" providerId="ADAL" clId="{71577187-2F26-4CFE-AC73-03FCAB7910F0}" dt="2021-09-28T14:36:32.561" v="10262" actId="20577"/>
          <ac:spMkLst>
            <pc:docMk/>
            <pc:sldMk cId="1966646166" sldId="287"/>
            <ac:spMk id="14" creationId="{EF8CB609-37EE-4A98-ADF1-28975499C4F1}"/>
          </ac:spMkLst>
        </pc:spChg>
        <pc:picChg chg="add mod">
          <ac:chgData name="Perks, Rachel" userId="aed10ed1-bab1-4d37-bb18-11f706a0a070" providerId="ADAL" clId="{71577187-2F26-4CFE-AC73-03FCAB7910F0}" dt="2021-09-27T09:54:31.363" v="7622" actId="1076"/>
          <ac:picMkLst>
            <pc:docMk/>
            <pc:sldMk cId="1966646166" sldId="287"/>
            <ac:picMk id="15" creationId="{AC5CC0D0-A48F-48C5-9FB7-268D2A9358EC}"/>
          </ac:picMkLst>
        </pc:picChg>
      </pc:sldChg>
      <pc:sldChg chg="addSp modSp add mod modNotesTx">
        <pc:chgData name="Perks, Rachel" userId="aed10ed1-bab1-4d37-bb18-11f706a0a070" providerId="ADAL" clId="{71577187-2F26-4CFE-AC73-03FCAB7910F0}" dt="2021-09-28T12:56:42.822" v="9408" actId="20577"/>
        <pc:sldMkLst>
          <pc:docMk/>
          <pc:sldMk cId="3305694706" sldId="288"/>
        </pc:sldMkLst>
        <pc:spChg chg="mod">
          <ac:chgData name="Perks, Rachel" userId="aed10ed1-bab1-4d37-bb18-11f706a0a070" providerId="ADAL" clId="{71577187-2F26-4CFE-AC73-03FCAB7910F0}" dt="2021-09-24T15:48:33.167" v="3555" actId="20577"/>
          <ac:spMkLst>
            <pc:docMk/>
            <pc:sldMk cId="3305694706" sldId="288"/>
            <ac:spMk id="7" creationId="{D82CB9E6-2A5E-461C-AA19-56FEBD58F43C}"/>
          </ac:spMkLst>
        </pc:spChg>
        <pc:spChg chg="add mod">
          <ac:chgData name="Perks, Rachel" userId="aed10ed1-bab1-4d37-bb18-11f706a0a070" providerId="ADAL" clId="{71577187-2F26-4CFE-AC73-03FCAB7910F0}" dt="2021-09-27T12:59:18.983" v="7852" actId="1076"/>
          <ac:spMkLst>
            <pc:docMk/>
            <pc:sldMk cId="3305694706" sldId="288"/>
            <ac:spMk id="17" creationId="{7E6A63F6-B9D0-428B-BCC9-59003D155210}"/>
          </ac:spMkLst>
        </pc:spChg>
        <pc:grpChg chg="add mod">
          <ac:chgData name="Perks, Rachel" userId="aed10ed1-bab1-4d37-bb18-11f706a0a070" providerId="ADAL" clId="{71577187-2F26-4CFE-AC73-03FCAB7910F0}" dt="2021-09-24T15:51:06.880" v="3598" actId="1076"/>
          <ac:grpSpMkLst>
            <pc:docMk/>
            <pc:sldMk cId="3305694706" sldId="288"/>
            <ac:grpSpMk id="2" creationId="{9C1F151A-7545-4534-A947-63A2401E585F}"/>
          </ac:grpSpMkLst>
        </pc:grpChg>
        <pc:graphicFrameChg chg="add mod">
          <ac:chgData name="Perks, Rachel" userId="aed10ed1-bab1-4d37-bb18-11f706a0a070" providerId="ADAL" clId="{71577187-2F26-4CFE-AC73-03FCAB7910F0}" dt="2021-09-24T15:51:13.722" v="3599" actId="1076"/>
          <ac:graphicFrameMkLst>
            <pc:docMk/>
            <pc:sldMk cId="3305694706" sldId="288"/>
            <ac:graphicFrameMk id="16" creationId="{E90629EB-A767-42E3-B99A-E15CB4091113}"/>
          </ac:graphicFrameMkLst>
        </pc:graphicFrameChg>
        <pc:picChg chg="add mod">
          <ac:chgData name="Perks, Rachel" userId="aed10ed1-bab1-4d37-bb18-11f706a0a070" providerId="ADAL" clId="{71577187-2F26-4CFE-AC73-03FCAB7910F0}" dt="2021-09-24T15:51:02.647" v="3597" actId="164"/>
          <ac:picMkLst>
            <pc:docMk/>
            <pc:sldMk cId="3305694706" sldId="288"/>
            <ac:picMk id="13" creationId="{853A1E64-6FCD-412A-8358-0C01113408F0}"/>
          </ac:picMkLst>
        </pc:picChg>
        <pc:picChg chg="add mod">
          <ac:chgData name="Perks, Rachel" userId="aed10ed1-bab1-4d37-bb18-11f706a0a070" providerId="ADAL" clId="{71577187-2F26-4CFE-AC73-03FCAB7910F0}" dt="2021-09-24T15:51:02.647" v="3597" actId="164"/>
          <ac:picMkLst>
            <pc:docMk/>
            <pc:sldMk cId="3305694706" sldId="288"/>
            <ac:picMk id="14" creationId="{B1E30E2E-D22D-4DCC-BC46-0E5E76B0F3BF}"/>
          </ac:picMkLst>
        </pc:picChg>
        <pc:picChg chg="add mod">
          <ac:chgData name="Perks, Rachel" userId="aed10ed1-bab1-4d37-bb18-11f706a0a070" providerId="ADAL" clId="{71577187-2F26-4CFE-AC73-03FCAB7910F0}" dt="2021-09-24T15:51:02.647" v="3597" actId="164"/>
          <ac:picMkLst>
            <pc:docMk/>
            <pc:sldMk cId="3305694706" sldId="288"/>
            <ac:picMk id="15" creationId="{FD58BFCE-9124-4A30-B0D0-505CB91ABAB6}"/>
          </ac:picMkLst>
        </pc:picChg>
      </pc:sldChg>
      <pc:sldChg chg="addSp delSp modSp add mod modNotesTx">
        <pc:chgData name="Perks, Rachel" userId="aed10ed1-bab1-4d37-bb18-11f706a0a070" providerId="ADAL" clId="{71577187-2F26-4CFE-AC73-03FCAB7910F0}" dt="2021-09-28T13:00:49.172" v="9730" actId="20577"/>
        <pc:sldMkLst>
          <pc:docMk/>
          <pc:sldMk cId="102374582" sldId="289"/>
        </pc:sldMkLst>
        <pc:spChg chg="mod">
          <ac:chgData name="Perks, Rachel" userId="aed10ed1-bab1-4d37-bb18-11f706a0a070" providerId="ADAL" clId="{71577187-2F26-4CFE-AC73-03FCAB7910F0}" dt="2021-09-24T15:51:54.678" v="3636" actId="20577"/>
          <ac:spMkLst>
            <pc:docMk/>
            <pc:sldMk cId="102374582" sldId="289"/>
            <ac:spMk id="7" creationId="{D82CB9E6-2A5E-461C-AA19-56FEBD58F43C}"/>
          </ac:spMkLst>
        </pc:spChg>
        <pc:spChg chg="add mod">
          <ac:chgData name="Perks, Rachel" userId="aed10ed1-bab1-4d37-bb18-11f706a0a070" providerId="ADAL" clId="{71577187-2F26-4CFE-AC73-03FCAB7910F0}" dt="2021-09-27T15:45:25.325" v="8496" actId="14100"/>
          <ac:spMkLst>
            <pc:docMk/>
            <pc:sldMk cId="102374582" sldId="289"/>
            <ac:spMk id="15" creationId="{ABFB6501-AAD6-4DF2-9B89-4568CA124235}"/>
          </ac:spMkLst>
        </pc:spChg>
        <pc:grpChg chg="del">
          <ac:chgData name="Perks, Rachel" userId="aed10ed1-bab1-4d37-bb18-11f706a0a070" providerId="ADAL" clId="{71577187-2F26-4CFE-AC73-03FCAB7910F0}" dt="2021-09-24T15:51:56.813" v="3637" actId="478"/>
          <ac:grpSpMkLst>
            <pc:docMk/>
            <pc:sldMk cId="102374582" sldId="289"/>
            <ac:grpSpMk id="2" creationId="{9C1F151A-7545-4534-A947-63A2401E585F}"/>
          </ac:grpSpMkLst>
        </pc:grpChg>
        <pc:grpChg chg="add mod">
          <ac:chgData name="Perks, Rachel" userId="aed10ed1-bab1-4d37-bb18-11f706a0a070" providerId="ADAL" clId="{71577187-2F26-4CFE-AC73-03FCAB7910F0}" dt="2021-09-24T15:53:31.082" v="3671" actId="164"/>
          <ac:grpSpMkLst>
            <pc:docMk/>
            <pc:sldMk cId="102374582" sldId="289"/>
            <ac:grpSpMk id="3" creationId="{94B264B5-6126-4930-B0D9-AF7644C6FA24}"/>
          </ac:grpSpMkLst>
        </pc:grpChg>
        <pc:graphicFrameChg chg="modGraphic">
          <ac:chgData name="Perks, Rachel" userId="aed10ed1-bab1-4d37-bb18-11f706a0a070" providerId="ADAL" clId="{71577187-2F26-4CFE-AC73-03FCAB7910F0}" dt="2021-09-24T15:52:14.615" v="3655" actId="20577"/>
          <ac:graphicFrameMkLst>
            <pc:docMk/>
            <pc:sldMk cId="102374582" sldId="289"/>
            <ac:graphicFrameMk id="16" creationId="{E90629EB-A767-42E3-B99A-E15CB4091113}"/>
          </ac:graphicFrameMkLst>
        </pc:graphicFrameChg>
        <pc:picChg chg="add mod">
          <ac:chgData name="Perks, Rachel" userId="aed10ed1-bab1-4d37-bb18-11f706a0a070" providerId="ADAL" clId="{71577187-2F26-4CFE-AC73-03FCAB7910F0}" dt="2021-09-24T15:53:31.082" v="3671" actId="164"/>
          <ac:picMkLst>
            <pc:docMk/>
            <pc:sldMk cId="102374582" sldId="289"/>
            <ac:picMk id="17" creationId="{838EBB48-674D-46AB-9175-BD1673775223}"/>
          </ac:picMkLst>
        </pc:picChg>
        <pc:picChg chg="add mod">
          <ac:chgData name="Perks, Rachel" userId="aed10ed1-bab1-4d37-bb18-11f706a0a070" providerId="ADAL" clId="{71577187-2F26-4CFE-AC73-03FCAB7910F0}" dt="2021-09-24T15:53:31.082" v="3671" actId="164"/>
          <ac:picMkLst>
            <pc:docMk/>
            <pc:sldMk cId="102374582" sldId="289"/>
            <ac:picMk id="18" creationId="{DA0EC0F8-1ADD-4AF7-9E57-CD78E681F089}"/>
          </ac:picMkLst>
        </pc:picChg>
        <pc:picChg chg="add mod">
          <ac:chgData name="Perks, Rachel" userId="aed10ed1-bab1-4d37-bb18-11f706a0a070" providerId="ADAL" clId="{71577187-2F26-4CFE-AC73-03FCAB7910F0}" dt="2021-09-24T15:53:31.082" v="3671" actId="164"/>
          <ac:picMkLst>
            <pc:docMk/>
            <pc:sldMk cId="102374582" sldId="289"/>
            <ac:picMk id="19" creationId="{D237E32F-63AF-4FD4-9851-9B716A4FFBBB}"/>
          </ac:picMkLst>
        </pc:picChg>
      </pc:sldChg>
      <pc:sldChg chg="new del">
        <pc:chgData name="Perks, Rachel" userId="aed10ed1-bab1-4d37-bb18-11f706a0a070" providerId="ADAL" clId="{71577187-2F26-4CFE-AC73-03FCAB7910F0}" dt="2021-09-24T15:51:41.042" v="3601" actId="2696"/>
        <pc:sldMkLst>
          <pc:docMk/>
          <pc:sldMk cId="2932843260" sldId="289"/>
        </pc:sldMkLst>
      </pc:sldChg>
      <pc:sldChg chg="addSp delSp modSp new del mod setBg">
        <pc:chgData name="Perks, Rachel" userId="aed10ed1-bab1-4d37-bb18-11f706a0a070" providerId="ADAL" clId="{71577187-2F26-4CFE-AC73-03FCAB7910F0}" dt="2021-09-24T15:54:38.071" v="3687" actId="2696"/>
        <pc:sldMkLst>
          <pc:docMk/>
          <pc:sldMk cId="2789157370" sldId="290"/>
        </pc:sldMkLst>
        <pc:picChg chg="add del mod">
          <ac:chgData name="Perks, Rachel" userId="aed10ed1-bab1-4d37-bb18-11f706a0a070" providerId="ADAL" clId="{71577187-2F26-4CFE-AC73-03FCAB7910F0}" dt="2021-09-24T15:54:16.402" v="3681" actId="21"/>
          <ac:picMkLst>
            <pc:docMk/>
            <pc:sldMk cId="2789157370" sldId="290"/>
            <ac:picMk id="2" creationId="{1B45EAD8-BBB5-4675-879B-948B7E6F2C6F}"/>
          </ac:picMkLst>
        </pc:picChg>
      </pc:sldChg>
      <pc:sldChg chg="addSp delSp modSp add mod modNotesTx">
        <pc:chgData name="Perks, Rachel" userId="aed10ed1-bab1-4d37-bb18-11f706a0a070" providerId="ADAL" clId="{71577187-2F26-4CFE-AC73-03FCAB7910F0}" dt="2021-09-28T13:03:36.642" v="9732" actId="20577"/>
        <pc:sldMkLst>
          <pc:docMk/>
          <pc:sldMk cId="1883529426" sldId="291"/>
        </pc:sldMkLst>
        <pc:spChg chg="add mod">
          <ac:chgData name="Perks, Rachel" userId="aed10ed1-bab1-4d37-bb18-11f706a0a070" providerId="ADAL" clId="{71577187-2F26-4CFE-AC73-03FCAB7910F0}" dt="2021-09-27T15:52:59.259" v="8594" actId="1076"/>
          <ac:spMkLst>
            <pc:docMk/>
            <pc:sldMk cId="1883529426" sldId="291"/>
            <ac:spMk id="3" creationId="{B4145561-E73B-4641-90C8-4775A17ED857}"/>
          </ac:spMkLst>
        </pc:spChg>
        <pc:spChg chg="mod">
          <ac:chgData name="Perks, Rachel" userId="aed10ed1-bab1-4d37-bb18-11f706a0a070" providerId="ADAL" clId="{71577187-2F26-4CFE-AC73-03FCAB7910F0}" dt="2021-09-27T15:46:35.899" v="8548" actId="20577"/>
          <ac:spMkLst>
            <pc:docMk/>
            <pc:sldMk cId="1883529426" sldId="291"/>
            <ac:spMk id="7" creationId="{D82CB9E6-2A5E-461C-AA19-56FEBD58F43C}"/>
          </ac:spMkLst>
        </pc:spChg>
        <pc:grpChg chg="del">
          <ac:chgData name="Perks, Rachel" userId="aed10ed1-bab1-4d37-bb18-11f706a0a070" providerId="ADAL" clId="{71577187-2F26-4CFE-AC73-03FCAB7910F0}" dt="2021-09-24T15:54:12.655" v="3679" actId="478"/>
          <ac:grpSpMkLst>
            <pc:docMk/>
            <pc:sldMk cId="1883529426" sldId="291"/>
            <ac:grpSpMk id="3" creationId="{94B264B5-6126-4930-B0D9-AF7644C6FA24}"/>
          </ac:grpSpMkLst>
        </pc:grpChg>
        <pc:graphicFrameChg chg="del">
          <ac:chgData name="Perks, Rachel" userId="aed10ed1-bab1-4d37-bb18-11f706a0a070" providerId="ADAL" clId="{71577187-2F26-4CFE-AC73-03FCAB7910F0}" dt="2021-09-24T15:54:14.283" v="3680" actId="478"/>
          <ac:graphicFrameMkLst>
            <pc:docMk/>
            <pc:sldMk cId="1883529426" sldId="291"/>
            <ac:graphicFrameMk id="16" creationId="{E90629EB-A767-42E3-B99A-E15CB4091113}"/>
          </ac:graphicFrameMkLst>
        </pc:graphicFrameChg>
        <pc:picChg chg="add del mod">
          <ac:chgData name="Perks, Rachel" userId="aed10ed1-bab1-4d37-bb18-11f706a0a070" providerId="ADAL" clId="{71577187-2F26-4CFE-AC73-03FCAB7910F0}" dt="2021-09-27T15:50:17.042" v="8560" actId="478"/>
          <ac:picMkLst>
            <pc:docMk/>
            <pc:sldMk cId="1883529426" sldId="291"/>
            <ac:picMk id="2" creationId="{732ED081-37A7-41C0-AD6E-4E1521DA39CB}"/>
          </ac:picMkLst>
        </pc:picChg>
        <pc:picChg chg="add mod">
          <ac:chgData name="Perks, Rachel" userId="aed10ed1-bab1-4d37-bb18-11f706a0a070" providerId="ADAL" clId="{71577187-2F26-4CFE-AC73-03FCAB7910F0}" dt="2021-09-27T15:52:33.568" v="8569" actId="1076"/>
          <ac:picMkLst>
            <pc:docMk/>
            <pc:sldMk cId="1883529426" sldId="291"/>
            <ac:picMk id="2050" creationId="{8FB75BF8-0784-4853-993C-A32F76CF7812}"/>
          </ac:picMkLst>
        </pc:picChg>
      </pc:sldChg>
      <pc:sldChg chg="new del">
        <pc:chgData name="Perks, Rachel" userId="aed10ed1-bab1-4d37-bb18-11f706a0a070" providerId="ADAL" clId="{71577187-2F26-4CFE-AC73-03FCAB7910F0}" dt="2021-09-24T15:54:06.349" v="3677" actId="47"/>
        <pc:sldMkLst>
          <pc:docMk/>
          <pc:sldMk cId="3985342426" sldId="291"/>
        </pc:sldMkLst>
      </pc:sldChg>
      <pc:sldChg chg="modSp add mod">
        <pc:chgData name="Perks, Rachel" userId="aed10ed1-bab1-4d37-bb18-11f706a0a070" providerId="ADAL" clId="{71577187-2F26-4CFE-AC73-03FCAB7910F0}" dt="2021-09-24T15:59:01.479" v="4383" actId="20577"/>
        <pc:sldMkLst>
          <pc:docMk/>
          <pc:sldMk cId="370547776" sldId="292"/>
        </pc:sldMkLst>
        <pc:spChg chg="mod">
          <ac:chgData name="Perks, Rachel" userId="aed10ed1-bab1-4d37-bb18-11f706a0a070" providerId="ADAL" clId="{71577187-2F26-4CFE-AC73-03FCAB7910F0}" dt="2021-09-24T15:54:55.207" v="3719" actId="20577"/>
          <ac:spMkLst>
            <pc:docMk/>
            <pc:sldMk cId="370547776" sldId="292"/>
            <ac:spMk id="2" creationId="{00000000-0000-0000-0000-000000000000}"/>
          </ac:spMkLst>
        </pc:spChg>
        <pc:spChg chg="mod">
          <ac:chgData name="Perks, Rachel" userId="aed10ed1-bab1-4d37-bb18-11f706a0a070" providerId="ADAL" clId="{71577187-2F26-4CFE-AC73-03FCAB7910F0}" dt="2021-09-24T15:59:01.479" v="4383" actId="20577"/>
          <ac:spMkLst>
            <pc:docMk/>
            <pc:sldMk cId="370547776" sldId="292"/>
            <ac:spMk id="3" creationId="{00000000-0000-0000-0000-000000000000}"/>
          </ac:spMkLst>
        </pc:spChg>
      </pc:sldChg>
      <pc:sldChg chg="addSp delSp modSp add mod modNotesTx">
        <pc:chgData name="Perks, Rachel" userId="aed10ed1-bab1-4d37-bb18-11f706a0a070" providerId="ADAL" clId="{71577187-2F26-4CFE-AC73-03FCAB7910F0}" dt="2021-09-28T13:56:56.647" v="10099" actId="1076"/>
        <pc:sldMkLst>
          <pc:docMk/>
          <pc:sldMk cId="2752162898" sldId="293"/>
        </pc:sldMkLst>
        <pc:spChg chg="add del mod">
          <ac:chgData name="Perks, Rachel" userId="aed10ed1-bab1-4d37-bb18-11f706a0a070" providerId="ADAL" clId="{71577187-2F26-4CFE-AC73-03FCAB7910F0}" dt="2021-09-27T13:52:38.941" v="7919" actId="478"/>
          <ac:spMkLst>
            <pc:docMk/>
            <pc:sldMk cId="2752162898" sldId="293"/>
            <ac:spMk id="2" creationId="{6F89FD28-B366-4675-9FE1-154EC10E4EE2}"/>
          </ac:spMkLst>
        </pc:spChg>
        <pc:spChg chg="mod">
          <ac:chgData name="Perks, Rachel" userId="aed10ed1-bab1-4d37-bb18-11f706a0a070" providerId="ADAL" clId="{71577187-2F26-4CFE-AC73-03FCAB7910F0}" dt="2021-09-24T16:14:12.647" v="4422" actId="14100"/>
          <ac:spMkLst>
            <pc:docMk/>
            <pc:sldMk cId="2752162898" sldId="293"/>
            <ac:spMk id="7" creationId="{D82CB9E6-2A5E-461C-AA19-56FEBD58F43C}"/>
          </ac:spMkLst>
        </pc:spChg>
        <pc:spChg chg="mod">
          <ac:chgData name="Perks, Rachel" userId="aed10ed1-bab1-4d37-bb18-11f706a0a070" providerId="ADAL" clId="{71577187-2F26-4CFE-AC73-03FCAB7910F0}" dt="2021-09-27T14:52:20.807" v="7935" actId="113"/>
          <ac:spMkLst>
            <pc:docMk/>
            <pc:sldMk cId="2752162898" sldId="293"/>
            <ac:spMk id="13" creationId="{B1737785-37AC-49EF-B002-344D5F09B203}"/>
          </ac:spMkLst>
        </pc:spChg>
        <pc:spChg chg="add mod">
          <ac:chgData name="Perks, Rachel" userId="aed10ed1-bab1-4d37-bb18-11f706a0a070" providerId="ADAL" clId="{71577187-2F26-4CFE-AC73-03FCAB7910F0}" dt="2021-09-28T13:56:56.647" v="10099" actId="1076"/>
          <ac:spMkLst>
            <pc:docMk/>
            <pc:sldMk cId="2752162898" sldId="293"/>
            <ac:spMk id="14" creationId="{9253D352-882C-4589-8AF7-F109C4C211AE}"/>
          </ac:spMkLst>
        </pc:spChg>
        <pc:picChg chg="add mod">
          <ac:chgData name="Perks, Rachel" userId="aed10ed1-bab1-4d37-bb18-11f706a0a070" providerId="ADAL" clId="{71577187-2F26-4CFE-AC73-03FCAB7910F0}" dt="2021-09-27T13:52:49.834" v="7920" actId="1076"/>
          <ac:picMkLst>
            <pc:docMk/>
            <pc:sldMk cId="2752162898" sldId="293"/>
            <ac:picMk id="3" creationId="{B788A80A-8862-4FC4-90BA-DF7E50B24752}"/>
          </ac:picMkLst>
        </pc:picChg>
      </pc:sldChg>
      <pc:sldChg chg="new del">
        <pc:chgData name="Perks, Rachel" userId="aed10ed1-bab1-4d37-bb18-11f706a0a070" providerId="ADAL" clId="{71577187-2F26-4CFE-AC73-03FCAB7910F0}" dt="2021-09-27T09:16:52.444" v="5972" actId="2696"/>
        <pc:sldMkLst>
          <pc:docMk/>
          <pc:sldMk cId="55017882" sldId="294"/>
        </pc:sldMkLst>
      </pc:sldChg>
      <pc:sldChg chg="addSp delSp modSp add mod modNotesTx">
        <pc:chgData name="Perks, Rachel" userId="aed10ed1-bab1-4d37-bb18-11f706a0a070" providerId="ADAL" clId="{71577187-2F26-4CFE-AC73-03FCAB7910F0}" dt="2021-09-27T09:21:19.646" v="6156" actId="207"/>
        <pc:sldMkLst>
          <pc:docMk/>
          <pc:sldMk cId="3075434648" sldId="294"/>
        </pc:sldMkLst>
        <pc:spChg chg="add mod">
          <ac:chgData name="Perks, Rachel" userId="aed10ed1-bab1-4d37-bb18-11f706a0a070" providerId="ADAL" clId="{71577187-2F26-4CFE-AC73-03FCAB7910F0}" dt="2021-09-27T09:18:35.603" v="6100" actId="1076"/>
          <ac:spMkLst>
            <pc:docMk/>
            <pc:sldMk cId="3075434648" sldId="294"/>
            <ac:spMk id="4" creationId="{E2DE3DD3-5C23-43C3-BD62-38B04C14465B}"/>
          </ac:spMkLst>
        </pc:spChg>
        <pc:spChg chg="add mod">
          <ac:chgData name="Perks, Rachel" userId="aed10ed1-bab1-4d37-bb18-11f706a0a070" providerId="ADAL" clId="{71577187-2F26-4CFE-AC73-03FCAB7910F0}" dt="2021-09-27T09:21:19.646" v="6156" actId="207"/>
          <ac:spMkLst>
            <pc:docMk/>
            <pc:sldMk cId="3075434648" sldId="294"/>
            <ac:spMk id="5" creationId="{FCFE1D9D-8EBB-4A40-B5AB-277942B4C910}"/>
          </ac:spMkLst>
        </pc:spChg>
        <pc:spChg chg="mod">
          <ac:chgData name="Perks, Rachel" userId="aed10ed1-bab1-4d37-bb18-11f706a0a070" providerId="ADAL" clId="{71577187-2F26-4CFE-AC73-03FCAB7910F0}" dt="2021-09-27T09:18:55.389" v="6113" actId="20577"/>
          <ac:spMkLst>
            <pc:docMk/>
            <pc:sldMk cId="3075434648" sldId="294"/>
            <ac:spMk id="7" creationId="{D82CB9E6-2A5E-461C-AA19-56FEBD58F43C}"/>
          </ac:spMkLst>
        </pc:spChg>
        <pc:picChg chg="del">
          <ac:chgData name="Perks, Rachel" userId="aed10ed1-bab1-4d37-bb18-11f706a0a070" providerId="ADAL" clId="{71577187-2F26-4CFE-AC73-03FCAB7910F0}" dt="2021-09-27T09:17:01.589" v="5979" actId="478"/>
          <ac:picMkLst>
            <pc:docMk/>
            <pc:sldMk cId="3075434648" sldId="294"/>
            <ac:picMk id="2" creationId="{732ED081-37A7-41C0-AD6E-4E1521DA39CB}"/>
          </ac:picMkLst>
        </pc:picChg>
        <pc:picChg chg="add mod">
          <ac:chgData name="Perks, Rachel" userId="aed10ed1-bab1-4d37-bb18-11f706a0a070" providerId="ADAL" clId="{71577187-2F26-4CFE-AC73-03FCAB7910F0}" dt="2021-09-27T09:17:27.707" v="5985" actId="14100"/>
          <ac:picMkLst>
            <pc:docMk/>
            <pc:sldMk cId="3075434648" sldId="294"/>
            <ac:picMk id="3" creationId="{487CD8AB-597C-4625-8E56-1ABCC94D2C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34682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projections are more in line with the global projections for the site</a:t>
            </a:r>
          </a:p>
        </p:txBody>
      </p:sp>
      <p:sp>
        <p:nvSpPr>
          <p:cNvPr id="4" name="Slide Number Placeholder 3"/>
          <p:cNvSpPr>
            <a:spLocks noGrp="1"/>
          </p:cNvSpPr>
          <p:nvPr>
            <p:ph type="sldNum" sz="quarter" idx="5"/>
          </p:nvPr>
        </p:nvSpPr>
        <p:spPr/>
        <p:txBody>
          <a:bodyPr/>
          <a:lstStyle/>
          <a:p>
            <a:fld id="{8CD7D084-C66D-4EE9-8753-B3E322AD1CAB}" type="slidenum">
              <a:rPr lang="en-GB" smtClean="0"/>
              <a:t>10</a:t>
            </a:fld>
            <a:endParaRPr lang="en-GB"/>
          </a:p>
        </p:txBody>
      </p:sp>
    </p:spTree>
    <p:extLst>
      <p:ext uri="{BB962C8B-B14F-4D97-AF65-F5344CB8AC3E}">
        <p14:creationId xmlns:p14="http://schemas.microsoft.com/office/powerpoint/2010/main" val="34588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central estimate (50th percentile) is represented as the bold line and the uncertainty range (5th – 95th) is represented as the corresponding shaded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Uncertainty ranges provided for the sum total and thermal expansion (‘Ocean’).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Tide gauge data is downloaded from PSMSL – QA performed and some data could be flagged.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11</a:t>
            </a:fld>
            <a:endParaRPr lang="en-GB"/>
          </a:p>
        </p:txBody>
      </p:sp>
    </p:spTree>
    <p:extLst>
      <p:ext uri="{BB962C8B-B14F-4D97-AF65-F5344CB8AC3E}">
        <p14:creationId xmlns:p14="http://schemas.microsoft.com/office/powerpoint/2010/main" val="375224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left - Global and local sea level change projections under RCP 8.5, total and component parts.</a:t>
            </a:r>
          </a:p>
          <a:p>
            <a:r>
              <a:rPr lang="en-GB" dirty="0"/>
              <a:t>Top right - Global and local sea level projections under all scenarios, total and component parts.</a:t>
            </a:r>
          </a:p>
          <a:p>
            <a:r>
              <a:rPr lang="en-GB" dirty="0"/>
              <a:t>Bottom left – Local sea level change projections under all scenarios including uncertainty range (5</a:t>
            </a:r>
            <a:r>
              <a:rPr lang="en-GB" baseline="30000" dirty="0"/>
              <a:t>th</a:t>
            </a:r>
            <a:r>
              <a:rPr lang="en-GB" dirty="0"/>
              <a:t>-95th).</a:t>
            </a:r>
          </a:p>
          <a:p>
            <a:r>
              <a:rPr lang="en-GB" dirty="0"/>
              <a:t>Bottom right - How uncertainty in sea level projections changes with time.</a:t>
            </a:r>
          </a:p>
        </p:txBody>
      </p:sp>
      <p:sp>
        <p:nvSpPr>
          <p:cNvPr id="4" name="Slide Number Placeholder 3"/>
          <p:cNvSpPr>
            <a:spLocks noGrp="1"/>
          </p:cNvSpPr>
          <p:nvPr>
            <p:ph type="sldNum" sz="quarter" idx="5"/>
          </p:nvPr>
        </p:nvSpPr>
        <p:spPr/>
        <p:txBody>
          <a:bodyPr/>
          <a:lstStyle/>
          <a:p>
            <a:fld id="{8CD7D084-C66D-4EE9-8753-B3E322AD1CAB}" type="slidenum">
              <a:rPr lang="en-GB" smtClean="0"/>
              <a:t>12</a:t>
            </a:fld>
            <a:endParaRPr lang="en-GB"/>
          </a:p>
        </p:txBody>
      </p:sp>
    </p:spTree>
    <p:extLst>
      <p:ext uri="{BB962C8B-B14F-4D97-AF65-F5344CB8AC3E}">
        <p14:creationId xmlns:p14="http://schemas.microsoft.com/office/powerpoint/2010/main" val="417495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13</a:t>
            </a:fld>
            <a:endParaRPr lang="en-GB"/>
          </a:p>
        </p:txBody>
      </p:sp>
    </p:spTree>
    <p:extLst>
      <p:ext uri="{BB962C8B-B14F-4D97-AF65-F5344CB8AC3E}">
        <p14:creationId xmlns:p14="http://schemas.microsoft.com/office/powerpoint/2010/main" val="421260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thinking about sea level, components for global change, components for local change, additional components for extreme water levels</a:t>
            </a:r>
          </a:p>
          <a:p>
            <a:r>
              <a:rPr lang="en-GB" dirty="0"/>
              <a:t>With sea level rise, there is an increase in the mean sea level and all extreme water levels above this, so the impacts are likely to be more severe</a:t>
            </a:r>
          </a:p>
        </p:txBody>
      </p:sp>
      <p:sp>
        <p:nvSpPr>
          <p:cNvPr id="4" name="Slide Number Placeholder 3"/>
          <p:cNvSpPr>
            <a:spLocks noGrp="1"/>
          </p:cNvSpPr>
          <p:nvPr>
            <p:ph type="sldNum" sz="quarter" idx="5"/>
          </p:nvPr>
        </p:nvSpPr>
        <p:spPr/>
        <p:txBody>
          <a:bodyPr/>
          <a:lstStyle/>
          <a:p>
            <a:fld id="{8CD7D084-C66D-4EE9-8753-B3E322AD1CAB}" type="slidenum">
              <a:rPr lang="en-GB" smtClean="0"/>
              <a:t>14</a:t>
            </a:fld>
            <a:endParaRPr lang="en-GB"/>
          </a:p>
        </p:txBody>
      </p:sp>
    </p:spTree>
    <p:extLst>
      <p:ext uri="{BB962C8B-B14F-4D97-AF65-F5344CB8AC3E}">
        <p14:creationId xmlns:p14="http://schemas.microsoft.com/office/powerpoint/2010/main" val="20270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statements from the report on the slide</a:t>
            </a:r>
          </a:p>
          <a:p>
            <a:r>
              <a:rPr lang="en-GB" dirty="0"/>
              <a:t>Provided sea level projections linked to a 2/3deg temperature increase stating which RCP scenario was most appropriate. Giving the median and range.</a:t>
            </a:r>
          </a:p>
          <a:p>
            <a:r>
              <a:rPr lang="en-GB" dirty="0"/>
              <a:t>Applied these to the CFB dataset, to show how much more frequent different return period water levels would be, for different time horizons. </a:t>
            </a:r>
          </a:p>
        </p:txBody>
      </p:sp>
      <p:sp>
        <p:nvSpPr>
          <p:cNvPr id="4" name="Slide Number Placeholder 3"/>
          <p:cNvSpPr>
            <a:spLocks noGrp="1"/>
          </p:cNvSpPr>
          <p:nvPr>
            <p:ph type="sldNum" sz="quarter" idx="5"/>
          </p:nvPr>
        </p:nvSpPr>
        <p:spPr/>
        <p:txBody>
          <a:bodyPr/>
          <a:lstStyle/>
          <a:p>
            <a:fld id="{8CD7D084-C66D-4EE9-8753-B3E322AD1CAB}" type="slidenum">
              <a:rPr lang="en-GB" smtClean="0"/>
              <a:t>15</a:t>
            </a:fld>
            <a:endParaRPr lang="en-GB"/>
          </a:p>
        </p:txBody>
      </p:sp>
    </p:spTree>
    <p:extLst>
      <p:ext uri="{BB962C8B-B14F-4D97-AF65-F5344CB8AC3E}">
        <p14:creationId xmlns:p14="http://schemas.microsoft.com/office/powerpoint/2010/main" val="52275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16</a:t>
            </a:fld>
            <a:endParaRPr lang="en-GB"/>
          </a:p>
        </p:txBody>
      </p:sp>
    </p:spTree>
    <p:extLst>
      <p:ext uri="{BB962C8B-B14F-4D97-AF65-F5344CB8AC3E}">
        <p14:creationId xmlns:p14="http://schemas.microsoft.com/office/powerpoint/2010/main" val="2933107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Examples – 12 high pressure over Scandinavia results in a negative skew surge, 24 deep low over UK and North Sea results in positive skew surge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Understanding this variability in weather pattern helps identify more unusual patterns at certain times of year, which can be an indication of severe weather (e.g. the appearance of Pattern 30 in summer)</a:t>
            </a:r>
          </a:p>
        </p:txBody>
      </p:sp>
      <p:sp>
        <p:nvSpPr>
          <p:cNvPr id="4" name="Slide Number Placeholder 3"/>
          <p:cNvSpPr>
            <a:spLocks noGrp="1"/>
          </p:cNvSpPr>
          <p:nvPr>
            <p:ph type="sldNum" sz="quarter" idx="5"/>
          </p:nvPr>
        </p:nvSpPr>
        <p:spPr/>
        <p:txBody>
          <a:bodyPr/>
          <a:lstStyle/>
          <a:p>
            <a:fld id="{8CD7D084-C66D-4EE9-8753-B3E322AD1CAB}" type="slidenum">
              <a:rPr lang="en-GB" smtClean="0"/>
              <a:t>17</a:t>
            </a:fld>
            <a:endParaRPr lang="en-GB"/>
          </a:p>
        </p:txBody>
      </p:sp>
    </p:spTree>
    <p:extLst>
      <p:ext uri="{BB962C8B-B14F-4D97-AF65-F5344CB8AC3E}">
        <p14:creationId xmlns:p14="http://schemas.microsoft.com/office/powerpoint/2010/main" val="214851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Tide gauge sites – black crosses,  Wave hindcast sites – red crosses</a:t>
            </a:r>
          </a:p>
          <a:p>
            <a:r>
              <a:rPr lang="en-GB" dirty="0"/>
              <a:t>TG data = BODC,  Wave hindcast = </a:t>
            </a:r>
            <a:r>
              <a:rPr lang="en-GB" sz="1200" dirty="0"/>
              <a:t>produced using the WAVEWATCH III model</a:t>
            </a:r>
            <a:endParaRPr lang="en-GB" dirty="0"/>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18</a:t>
            </a:fld>
            <a:endParaRPr lang="en-GB"/>
          </a:p>
        </p:txBody>
      </p:sp>
    </p:spTree>
    <p:extLst>
      <p:ext uri="{BB962C8B-B14F-4D97-AF65-F5344CB8AC3E}">
        <p14:creationId xmlns:p14="http://schemas.microsoft.com/office/powerpoint/2010/main" val="429102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Matched each skew surge in the historical record to one of the 30 weather patterns using the ERA5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EMULATE was used to derive the weather patterns originally, but for analysis we are using ERA5 because increased data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Box represents IQR – 25</a:t>
            </a:r>
            <a:r>
              <a:rPr lang="en-GB" baseline="30000" dirty="0"/>
              <a:t>th</a:t>
            </a:r>
            <a:r>
              <a:rPr lang="en-GB" dirty="0"/>
              <a:t>, 50</a:t>
            </a:r>
            <a:r>
              <a:rPr lang="en-GB" baseline="30000" dirty="0"/>
              <a:t>th</a:t>
            </a:r>
            <a:r>
              <a:rPr lang="en-GB" dirty="0"/>
              <a:t> and 75</a:t>
            </a:r>
            <a:r>
              <a:rPr lang="en-GB" baseline="30000" dirty="0"/>
              <a:t>th</a:t>
            </a:r>
            <a:r>
              <a:rPr lang="en-GB" dirty="0"/>
              <a:t>. Whiskers represent max and min</a:t>
            </a:r>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19</a:t>
            </a:fld>
            <a:endParaRPr lang="en-GB"/>
          </a:p>
        </p:txBody>
      </p:sp>
    </p:spTree>
    <p:extLst>
      <p:ext uri="{BB962C8B-B14F-4D97-AF65-F5344CB8AC3E}">
        <p14:creationId xmlns:p14="http://schemas.microsoft.com/office/powerpoint/2010/main" val="70400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350350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Weather pattern 14, 20, 23 and 26 are both associated with positive skew surges</a:t>
            </a:r>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20</a:t>
            </a:fld>
            <a:endParaRPr lang="en-GB"/>
          </a:p>
        </p:txBody>
      </p:sp>
    </p:spTree>
    <p:extLst>
      <p:ext uri="{BB962C8B-B14F-4D97-AF65-F5344CB8AC3E}">
        <p14:creationId xmlns:p14="http://schemas.microsoft.com/office/powerpoint/2010/main" val="199155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21</a:t>
            </a:fld>
            <a:endParaRPr lang="en-GB"/>
          </a:p>
        </p:txBody>
      </p:sp>
    </p:spTree>
    <p:extLst>
      <p:ext uri="{BB962C8B-B14F-4D97-AF65-F5344CB8AC3E}">
        <p14:creationId xmlns:p14="http://schemas.microsoft.com/office/powerpoint/2010/main" val="384323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RCP 6.0 is not currently available as part of the tool</a:t>
            </a:r>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22</a:t>
            </a:fld>
            <a:endParaRPr lang="en-GB"/>
          </a:p>
        </p:txBody>
      </p:sp>
    </p:spTree>
    <p:extLst>
      <p:ext uri="{BB962C8B-B14F-4D97-AF65-F5344CB8AC3E}">
        <p14:creationId xmlns:p14="http://schemas.microsoft.com/office/powerpoint/2010/main" val="284929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Sea level projections to 2050 under RCP 4.5, 50th percentile</a:t>
            </a:r>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23</a:t>
            </a:fld>
            <a:endParaRPr lang="en-GB"/>
          </a:p>
        </p:txBody>
      </p:sp>
    </p:spTree>
    <p:extLst>
      <p:ext uri="{BB962C8B-B14F-4D97-AF65-F5344CB8AC3E}">
        <p14:creationId xmlns:p14="http://schemas.microsoft.com/office/powerpoint/2010/main" val="202224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weather pattern 21 and 30 are typically associated with winter conditions (cyclonic south/south-westerlies). </a:t>
            </a:r>
          </a:p>
          <a:p>
            <a:r>
              <a:rPr lang="en-GB" dirty="0"/>
              <a:t>Weather pattern 13, relatively evenly spread across seasons, typically occurs more in spring and autumn (anticyclonic north-westerly).</a:t>
            </a:r>
          </a:p>
          <a:p>
            <a:r>
              <a:rPr lang="en-GB" dirty="0"/>
              <a:t>Therefore sea level rise is increasing the current risk and also could affect the seasonality of risk, which would have implications for early warning systems / coastal defences etc – although not looked at seasonality in detail at present</a:t>
            </a:r>
          </a:p>
        </p:txBody>
      </p:sp>
      <p:sp>
        <p:nvSpPr>
          <p:cNvPr id="4" name="Slide Number Placeholder 3"/>
          <p:cNvSpPr>
            <a:spLocks noGrp="1"/>
          </p:cNvSpPr>
          <p:nvPr>
            <p:ph type="sldNum" sz="quarter" idx="5"/>
          </p:nvPr>
        </p:nvSpPr>
        <p:spPr/>
        <p:txBody>
          <a:bodyPr/>
          <a:lstStyle/>
          <a:p>
            <a:fld id="{8CD7D084-C66D-4EE9-8753-B3E322AD1CAB}" type="slidenum">
              <a:rPr lang="en-GB" smtClean="0"/>
              <a:t>24</a:t>
            </a:fld>
            <a:endParaRPr lang="en-GB"/>
          </a:p>
        </p:txBody>
      </p:sp>
    </p:spTree>
    <p:extLst>
      <p:ext uri="{BB962C8B-B14F-4D97-AF65-F5344CB8AC3E}">
        <p14:creationId xmlns:p14="http://schemas.microsoft.com/office/powerpoint/2010/main" val="2460589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Projections are to 2100 rather than 2050.</a:t>
            </a:r>
          </a:p>
          <a:p>
            <a:r>
              <a:rPr lang="en-GB" dirty="0"/>
              <a:t>Mention the change in risk is not the same everywhere across the country. Some places show an even worse case than North Shields such as Newlyn some show a slightly better result such as Portrush </a:t>
            </a:r>
            <a:r>
              <a:rPr lang="en-GB" dirty="0">
                <a:sym typeface="Wingdings" panose="05000000000000000000" pitchFamily="2" charset="2"/>
              </a:rPr>
              <a:t> spatial differences in sea level rise across the country</a:t>
            </a:r>
            <a:endParaRPr lang="en-GB" dirty="0"/>
          </a:p>
          <a:p>
            <a:r>
              <a:rPr lang="en-GB" dirty="0"/>
              <a:t>The main thing to note here is that this is what could occur if we did nothing.</a:t>
            </a:r>
          </a:p>
        </p:txBody>
      </p:sp>
      <p:sp>
        <p:nvSpPr>
          <p:cNvPr id="4" name="Slide Number Placeholder 3"/>
          <p:cNvSpPr>
            <a:spLocks noGrp="1"/>
          </p:cNvSpPr>
          <p:nvPr>
            <p:ph type="sldNum" sz="quarter" idx="5"/>
          </p:nvPr>
        </p:nvSpPr>
        <p:spPr/>
        <p:txBody>
          <a:bodyPr/>
          <a:lstStyle/>
          <a:p>
            <a:fld id="{8CD7D084-C66D-4EE9-8753-B3E322AD1CAB}" type="slidenum">
              <a:rPr lang="en-GB" smtClean="0"/>
              <a:t>25</a:t>
            </a:fld>
            <a:endParaRPr lang="en-GB"/>
          </a:p>
        </p:txBody>
      </p:sp>
    </p:spTree>
    <p:extLst>
      <p:ext uri="{BB962C8B-B14F-4D97-AF65-F5344CB8AC3E}">
        <p14:creationId xmlns:p14="http://schemas.microsoft.com/office/powerpoint/2010/main" val="47384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2050 shows a slight increase in the risk, including a couple additional weather patterns possible change in seasonality</a:t>
            </a:r>
          </a:p>
          <a:p>
            <a:r>
              <a:rPr lang="en-GB" dirty="0"/>
              <a:t>2100 even under RCP 2.6 showing even greater risk and by RCP 8.5 shows all weather patterns could cause problems.</a:t>
            </a:r>
          </a:p>
        </p:txBody>
      </p:sp>
      <p:sp>
        <p:nvSpPr>
          <p:cNvPr id="4" name="Slide Number Placeholder 3"/>
          <p:cNvSpPr>
            <a:spLocks noGrp="1"/>
          </p:cNvSpPr>
          <p:nvPr>
            <p:ph type="sldNum" sz="quarter" idx="5"/>
          </p:nvPr>
        </p:nvSpPr>
        <p:spPr/>
        <p:txBody>
          <a:bodyPr/>
          <a:lstStyle/>
          <a:p>
            <a:fld id="{8CD7D084-C66D-4EE9-8753-B3E322AD1CAB}" type="slidenum">
              <a:rPr lang="en-GB" smtClean="0"/>
              <a:t>26</a:t>
            </a:fld>
            <a:endParaRPr lang="en-GB"/>
          </a:p>
        </p:txBody>
      </p:sp>
    </p:spTree>
    <p:extLst>
      <p:ext uri="{BB962C8B-B14F-4D97-AF65-F5344CB8AC3E}">
        <p14:creationId xmlns:p14="http://schemas.microsoft.com/office/powerpoint/2010/main" val="4120915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2050 under RCP 4.5 the baseline warning threshold would need to increase to 0.83m to retain the same risk level we have now.</a:t>
            </a:r>
          </a:p>
          <a:p>
            <a:r>
              <a:rPr lang="en-GB" dirty="0"/>
              <a:t>By 2100 this level would need to increase to 1.07m.</a:t>
            </a:r>
          </a:p>
          <a:p>
            <a:r>
              <a:rPr lang="en-GB" dirty="0"/>
              <a:t>Significant implications for coastal communities needing to discuss viable defence options such as raising sea walls, developing natural flood management systems, re-design of homes e.g. raising the floor level. </a:t>
            </a:r>
          </a:p>
        </p:txBody>
      </p:sp>
      <p:sp>
        <p:nvSpPr>
          <p:cNvPr id="4" name="Slide Number Placeholder 3"/>
          <p:cNvSpPr>
            <a:spLocks noGrp="1"/>
          </p:cNvSpPr>
          <p:nvPr>
            <p:ph type="sldNum" sz="quarter" idx="5"/>
          </p:nvPr>
        </p:nvSpPr>
        <p:spPr/>
        <p:txBody>
          <a:bodyPr/>
          <a:lstStyle/>
          <a:p>
            <a:fld id="{8CD7D084-C66D-4EE9-8753-B3E322AD1CAB}" type="slidenum">
              <a:rPr lang="en-GB" smtClean="0"/>
              <a:t>27</a:t>
            </a:fld>
            <a:endParaRPr lang="en-GB"/>
          </a:p>
        </p:txBody>
      </p:sp>
    </p:spTree>
    <p:extLst>
      <p:ext uri="{BB962C8B-B14F-4D97-AF65-F5344CB8AC3E}">
        <p14:creationId xmlns:p14="http://schemas.microsoft.com/office/powerpoint/2010/main" val="1331255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28</a:t>
            </a:fld>
            <a:endParaRPr lang="en-GB"/>
          </a:p>
        </p:txBody>
      </p:sp>
    </p:spTree>
    <p:extLst>
      <p:ext uri="{BB962C8B-B14F-4D97-AF65-F5344CB8AC3E}">
        <p14:creationId xmlns:p14="http://schemas.microsoft.com/office/powerpoint/2010/main" val="331033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15-member perturbed parameter ensemble (PPE) based on the UK Met Office Global Coupled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Run from 1899 to 2099 used a validation period of 1979 to 2010 to compare against ERA5.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number of fit metrics are available but most relevant to Coastal Decider is PAD</a:t>
            </a:r>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29</a:t>
            </a:fld>
            <a:endParaRPr lang="en-GB"/>
          </a:p>
        </p:txBody>
      </p:sp>
    </p:spTree>
    <p:extLst>
      <p:ext uri="{BB962C8B-B14F-4D97-AF65-F5344CB8AC3E}">
        <p14:creationId xmlns:p14="http://schemas.microsoft.com/office/powerpoint/2010/main" val="288640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3083399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PAD measured in </a:t>
            </a:r>
            <a:r>
              <a:rPr lang="en-GB" dirty="0" err="1"/>
              <a:t>hPa</a:t>
            </a:r>
            <a:endParaRPr lang="en-GB" dirty="0"/>
          </a:p>
          <a:p>
            <a:r>
              <a:rPr lang="en-GB" dirty="0"/>
              <a:t>Additional details can be found in Rob’s paper linked earlier in the presentation</a:t>
            </a:r>
          </a:p>
          <a:p>
            <a:r>
              <a:rPr lang="en-GB" dirty="0"/>
              <a:t>Measure of how well the weather pattern depiction matches the forecast/climate model ensemble</a:t>
            </a:r>
          </a:p>
        </p:txBody>
      </p:sp>
      <p:sp>
        <p:nvSpPr>
          <p:cNvPr id="4" name="Slide Number Placeholder 3"/>
          <p:cNvSpPr>
            <a:spLocks noGrp="1"/>
          </p:cNvSpPr>
          <p:nvPr>
            <p:ph type="sldNum" sz="quarter" idx="5"/>
          </p:nvPr>
        </p:nvSpPr>
        <p:spPr/>
        <p:txBody>
          <a:bodyPr/>
          <a:lstStyle/>
          <a:p>
            <a:fld id="{8CD7D084-C66D-4EE9-8753-B3E322AD1CAB}" type="slidenum">
              <a:rPr lang="en-GB" smtClean="0"/>
              <a:t>30</a:t>
            </a:fld>
            <a:endParaRPr lang="en-GB"/>
          </a:p>
        </p:txBody>
      </p:sp>
    </p:spTree>
    <p:extLst>
      <p:ext uri="{BB962C8B-B14F-4D97-AF65-F5344CB8AC3E}">
        <p14:creationId xmlns:p14="http://schemas.microsoft.com/office/powerpoint/2010/main" val="128152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Wider shallower PDF indicates a worse fit between the ensemble member and the weather pattern </a:t>
            </a:r>
            <a:r>
              <a:rPr lang="en-GB" dirty="0" err="1"/>
              <a:t>ie</a:t>
            </a:r>
            <a:r>
              <a:rPr lang="en-GB" dirty="0"/>
              <a:t>. PAD should = 0 if perfect match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Time period - 1979-2010</a:t>
            </a:r>
            <a:endParaRPr lang="en-GB" dirty="0"/>
          </a:p>
          <a:p>
            <a:r>
              <a:rPr lang="en-GB" dirty="0" err="1"/>
              <a:t>Kolomogorov</a:t>
            </a:r>
            <a:r>
              <a:rPr lang="en-GB" dirty="0"/>
              <a:t>-Smirnov test – </a:t>
            </a:r>
            <a:r>
              <a:rPr lang="en-GB" sz="1200" kern="1200" dirty="0">
                <a:solidFill>
                  <a:schemeClr val="tx1"/>
                </a:solidFill>
                <a:effectLst/>
                <a:latin typeface="+mn-lt"/>
                <a:ea typeface="+mn-ea"/>
                <a:cs typeface="+mn-cs"/>
              </a:rPr>
              <a:t>does not assume a distribution in the data</a:t>
            </a:r>
            <a:endParaRPr lang="en-GB" dirty="0"/>
          </a:p>
          <a:p>
            <a:pPr lvl="1"/>
            <a:r>
              <a:rPr lang="en-GB" dirty="0"/>
              <a:t>Null hypothesis = two data samples are the same and Alternate hypothesis = two data samples are different</a:t>
            </a:r>
          </a:p>
          <a:p>
            <a:pPr lvl="1"/>
            <a:r>
              <a:rPr lang="en-GB" sz="1800" dirty="0">
                <a:solidFill>
                  <a:srgbClr val="1F497D"/>
                </a:solidFill>
                <a:effectLst/>
                <a:latin typeface="Calibri" panose="020F0502020204030204" pitchFamily="34" charset="0"/>
                <a:ea typeface="Calibri" panose="020F0502020204030204" pitchFamily="34" charset="0"/>
              </a:rPr>
              <a:t>Test statistic is the maximum difference between the two CDFs, so the larger this is the more likely that the two datasets are different</a:t>
            </a:r>
          </a:p>
          <a:p>
            <a:pPr lvl="1"/>
            <a:r>
              <a:rPr lang="en-GB" sz="1800" dirty="0">
                <a:solidFill>
                  <a:srgbClr val="1F497D"/>
                </a:solidFill>
                <a:effectLst/>
                <a:latin typeface="Calibri" panose="020F0502020204030204" pitchFamily="34" charset="0"/>
              </a:rPr>
              <a:t>P-value is the significance level, in this case &gt;0.05</a:t>
            </a:r>
            <a:endParaRPr lang="en-GB" dirty="0"/>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31</a:t>
            </a:fld>
            <a:endParaRPr lang="en-GB"/>
          </a:p>
        </p:txBody>
      </p:sp>
    </p:spTree>
    <p:extLst>
      <p:ext uri="{BB962C8B-B14F-4D97-AF65-F5344CB8AC3E}">
        <p14:creationId xmlns:p14="http://schemas.microsoft.com/office/powerpoint/2010/main" val="77850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Historic period - 1979-2010</a:t>
            </a:r>
            <a:r>
              <a:rPr lang="en-GB" sz="1200" i="0" kern="1200" dirty="0">
                <a:solidFill>
                  <a:schemeClr val="tx1"/>
                </a:solidFill>
                <a:latin typeface="+mn-lt"/>
                <a:ea typeface="+mn-ea"/>
                <a:cs typeface="+mn-cs"/>
              </a:rPr>
              <a:t> and </a:t>
            </a:r>
            <a:r>
              <a:rPr lang="en-GB" i="0" dirty="0"/>
              <a:t>Future period – 2059-2090</a:t>
            </a:r>
            <a:endParaRPr lang="en-GB" sz="1200" i="0" dirty="0">
              <a:solidFill>
                <a:schemeClr val="tx1"/>
              </a:solidFill>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F497D"/>
                </a:solidFill>
                <a:effectLst/>
                <a:latin typeface="Calibri" panose="020F0502020204030204" pitchFamily="34" charset="0"/>
                <a:ea typeface="Calibri" panose="020F0502020204030204" pitchFamily="34" charset="0"/>
              </a:rPr>
              <a:t>Test statistic is small therefore indicated the two datasets are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F497D"/>
                </a:solidFill>
                <a:effectLst/>
                <a:latin typeface="Calibri" panose="020F0502020204030204" pitchFamily="34" charset="0"/>
              </a:rPr>
              <a:t>P-value although not as strong as the match to observations is still &gt;0.05 significance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F497D"/>
                </a:solidFill>
                <a:effectLst/>
                <a:latin typeface="Calibri" panose="020F0502020204030204" pitchFamily="34" charset="0"/>
              </a:rPr>
              <a:t>This shows that UKCP Global is fit for use in assessing the changing frequency of weather patterns</a:t>
            </a:r>
            <a:endParaRPr lang="en-GB" dirty="0"/>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32</a:t>
            </a:fld>
            <a:endParaRPr lang="en-GB"/>
          </a:p>
        </p:txBody>
      </p:sp>
    </p:spTree>
    <p:extLst>
      <p:ext uri="{BB962C8B-B14F-4D97-AF65-F5344CB8AC3E}">
        <p14:creationId xmlns:p14="http://schemas.microsoft.com/office/powerpoint/2010/main" val="324411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PPE Ensemble mean, percentage change in frequencies of occurrence between the future (2071-2099) and the historical (1900-2010) </a:t>
            </a:r>
          </a:p>
          <a:p>
            <a:r>
              <a:rPr lang="en-GB" dirty="0"/>
              <a:t>    </a:t>
            </a:r>
            <a:r>
              <a:rPr lang="en-GB" dirty="0">
                <a:sym typeface="Wingdings" panose="05000000000000000000" pitchFamily="2" charset="2"/>
              </a:rPr>
              <a:t> top </a:t>
            </a:r>
            <a:r>
              <a:rPr lang="en-GB" dirty="0"/>
              <a:t>winter (DJF) and bottom summer (JJA)</a:t>
            </a:r>
          </a:p>
          <a:p>
            <a:r>
              <a:rPr lang="en-GB" dirty="0"/>
              <a:t>    </a:t>
            </a:r>
            <a:r>
              <a:rPr lang="en-GB" dirty="0">
                <a:sym typeface="Wingdings" panose="05000000000000000000" pitchFamily="2" charset="2"/>
              </a:rPr>
              <a:t> </a:t>
            </a:r>
            <a:r>
              <a:rPr lang="en-GB" dirty="0"/>
              <a:t>RCP 2.6 (blue) and RCP 8.5 (red)</a:t>
            </a:r>
          </a:p>
          <a:p>
            <a:r>
              <a:rPr lang="en-GB" b="0" i="0" dirty="0">
                <a:solidFill>
                  <a:srgbClr val="000000"/>
                </a:solidFill>
                <a:effectLst/>
                <a:latin typeface="Calibri" panose="020F0502020204030204" pitchFamily="34" charset="0"/>
              </a:rPr>
              <a:t>Using a threshold of +/- 20% – RCP 8.5; nine patterns display an increase in winter e.g. 23, with a further ten showing a decrease e.g. 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Calibri" panose="020F0502020204030204" pitchFamily="34" charset="0"/>
              </a:rPr>
              <a:t>Implications = Of the 7 weather patterns identified with being associated with a positive skew surge -&gt; 4 show an increase in winter and only 1 shows a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Calibri" panose="020F0502020204030204" pitchFamily="34" charset="0"/>
              </a:rPr>
              <a:t>** In conclusion sea level poses a significant risk! Exacerbated by the changing frequency of weather patterns.</a:t>
            </a:r>
          </a:p>
          <a:p>
            <a:endParaRPr lang="en-GB" b="0" i="0" dirty="0">
              <a:solidFill>
                <a:srgbClr val="000000"/>
              </a:solidFill>
              <a:effectLst/>
              <a:latin typeface="Calibri" panose="020F0502020204030204" pitchFamily="34" charset="0"/>
            </a:endParaRPr>
          </a:p>
          <a:p>
            <a:r>
              <a:rPr lang="en-GB" sz="1200" b="0" i="0" dirty="0">
                <a:solidFill>
                  <a:srgbClr val="000000"/>
                </a:solidFill>
                <a:effectLst/>
                <a:latin typeface="Calibri" panose="020F0502020204030204" pitchFamily="34" charset="0"/>
              </a:rPr>
              <a:t>REF ONLY - </a:t>
            </a:r>
            <a:r>
              <a:rPr lang="en-GB" dirty="0"/>
              <a:t>Weather patterns 13, 14, 19, 20, 23, 24 and 26 are associated with positive skew surges </a:t>
            </a:r>
          </a:p>
          <a:p>
            <a:r>
              <a:rPr lang="en-GB" sz="1800" b="0" i="0" dirty="0">
                <a:solidFill>
                  <a:srgbClr val="000000"/>
                </a:solidFill>
                <a:effectLst/>
                <a:latin typeface="Calibri" panose="020F0502020204030204" pitchFamily="34" charset="0"/>
              </a:rPr>
              <a:t>REF ONLY - A noticeable outlier is Weather Pattern 27 during summer, which has an increase of greater than 20% in the RCP 2.6 simulation, compared to negligible change in RCP 8.5 (not relevant for storm surges)</a:t>
            </a:r>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33</a:t>
            </a:fld>
            <a:endParaRPr lang="en-GB"/>
          </a:p>
        </p:txBody>
      </p:sp>
    </p:spTree>
    <p:extLst>
      <p:ext uri="{BB962C8B-B14F-4D97-AF65-F5344CB8AC3E}">
        <p14:creationId xmlns:p14="http://schemas.microsoft.com/office/powerpoint/2010/main" val="2944593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34</a:t>
            </a:fld>
            <a:endParaRPr lang="en-GB"/>
          </a:p>
        </p:txBody>
      </p:sp>
    </p:spTree>
    <p:extLst>
      <p:ext uri="{BB962C8B-B14F-4D97-AF65-F5344CB8AC3E}">
        <p14:creationId xmlns:p14="http://schemas.microsoft.com/office/powerpoint/2010/main" val="1259095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36</a:t>
            </a:fld>
            <a:endParaRPr lang="en-GB"/>
          </a:p>
        </p:txBody>
      </p:sp>
    </p:spTree>
    <p:extLst>
      <p:ext uri="{BB962C8B-B14F-4D97-AF65-F5344CB8AC3E}">
        <p14:creationId xmlns:p14="http://schemas.microsoft.com/office/powerpoint/2010/main" val="51631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Habitat contraction, geographical shift of associated species, loss of biodiversity and ecosystem functionality</a:t>
            </a:r>
          </a:p>
          <a:p>
            <a:r>
              <a:rPr lang="en-GB" b="0" i="0" dirty="0">
                <a:solidFill>
                  <a:srgbClr val="000000"/>
                </a:solidFill>
                <a:effectLst/>
                <a:latin typeface="Calibri" panose="020F0502020204030204" pitchFamily="34" charset="0"/>
              </a:rPr>
              <a:t>Increased sea water intrusion in estuaries</a:t>
            </a:r>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409600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Projections are based on a baseline climate of 1981-2000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There are numerous physical processes that contribute to sea level projections.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Global = thermal expansion, melting of glaciers and ice sheets  and changes to land water storage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Regional = additional effects of local oceanographic processes, specifically relating changes in water density and ocean circulation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  = land-based ice and land water storage, associated with the impact on the Earth’s gravitational field</a:t>
            </a:r>
          </a:p>
          <a:p>
            <a:r>
              <a:rPr lang="en-GB" dirty="0">
                <a:solidFill>
                  <a:schemeClr val="tx1"/>
                </a:solidFill>
              </a:rPr>
              <a:t>  = and GIA including the effect of vertical land motion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site is based on a tide gauge name this needs to be from the PSMSL station list.</a:t>
            </a:r>
          </a:p>
          <a:p>
            <a:r>
              <a:rPr lang="en-GB" dirty="0"/>
              <a:t>For UK locations technically the tool starts at step 3 as it reads in pickle files.</a:t>
            </a:r>
          </a:p>
        </p:txBody>
      </p:sp>
      <p:sp>
        <p:nvSpPr>
          <p:cNvPr id="4" name="Slide Number Placeholder 3"/>
          <p:cNvSpPr>
            <a:spLocks noGrp="1"/>
          </p:cNvSpPr>
          <p:nvPr>
            <p:ph type="sldNum" sz="quarter" idx="5"/>
          </p:nvPr>
        </p:nvSpPr>
        <p:spPr/>
        <p:txBody>
          <a:bodyPr/>
          <a:lstStyle/>
          <a:p>
            <a:fld id="{8CD7D084-C66D-4EE9-8753-B3E322AD1CAB}" type="slidenum">
              <a:rPr lang="en-GB" smtClean="0"/>
              <a:t>6</a:t>
            </a:fld>
            <a:endParaRPr lang="en-GB"/>
          </a:p>
        </p:txBody>
      </p:sp>
    </p:spTree>
    <p:extLst>
      <p:ext uri="{BB962C8B-B14F-4D97-AF65-F5344CB8AC3E}">
        <p14:creationId xmlns:p14="http://schemas.microsoft.com/office/powerpoint/2010/main" val="323495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point is representative of a year (2005-2100), the global average is plotted against the local sea level (e.g. grid box) to calculate the regression slope.</a:t>
            </a:r>
          </a:p>
          <a:p>
            <a:r>
              <a:rPr lang="en-GB" dirty="0"/>
              <a:t>ACCESS1-0 was not run for RCP 2.6 and so no data is shown on the regression slopes for this scenario.</a:t>
            </a:r>
          </a:p>
          <a:p>
            <a:r>
              <a:rPr lang="en-GB" dirty="0"/>
              <a:t>HadGEM2-ES shows local sea level increasing faster than the global average for North Shields</a:t>
            </a:r>
          </a:p>
          <a:p>
            <a:r>
              <a:rPr lang="en-GB" dirty="0"/>
              <a:t>NorESM1-M shows local sea level increasing at the same rate as the global average.</a:t>
            </a:r>
          </a:p>
        </p:txBody>
      </p:sp>
      <p:sp>
        <p:nvSpPr>
          <p:cNvPr id="4" name="Slide Number Placeholder 3"/>
          <p:cNvSpPr>
            <a:spLocks noGrp="1"/>
          </p:cNvSpPr>
          <p:nvPr>
            <p:ph type="sldNum" sz="quarter" idx="5"/>
          </p:nvPr>
        </p:nvSpPr>
        <p:spPr/>
        <p:txBody>
          <a:bodyPr/>
          <a:lstStyle/>
          <a:p>
            <a:fld id="{8CD7D084-C66D-4EE9-8753-B3E322AD1CAB}" type="slidenum">
              <a:rPr lang="en-GB" smtClean="0"/>
              <a:t>7</a:t>
            </a:fld>
            <a:endParaRPr lang="en-GB"/>
          </a:p>
        </p:txBody>
      </p:sp>
    </p:spTree>
    <p:extLst>
      <p:ext uri="{BB962C8B-B14F-4D97-AF65-F5344CB8AC3E}">
        <p14:creationId xmlns:p14="http://schemas.microsoft.com/office/powerpoint/2010/main" val="399199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step also reads in the IPCC AR5 projections for comparison purposes – left hand plot.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central estimate (50th percentile) is represented as the bold/dashed line and the uncertainty range (5th – 95th percentile) is represented as the corresponding shaded/dotted region.</a:t>
            </a:r>
          </a:p>
        </p:txBody>
      </p:sp>
      <p:sp>
        <p:nvSpPr>
          <p:cNvPr id="4" name="Slide Number Placeholder 3"/>
          <p:cNvSpPr>
            <a:spLocks noGrp="1"/>
          </p:cNvSpPr>
          <p:nvPr>
            <p:ph type="sldNum" sz="quarter" idx="5"/>
          </p:nvPr>
        </p:nvSpPr>
        <p:spPr/>
        <p:txBody>
          <a:bodyPr/>
          <a:lstStyle/>
          <a:p>
            <a:fld id="{8CD7D084-C66D-4EE9-8753-B3E322AD1CAB}" type="slidenum">
              <a:rPr lang="en-GB" smtClean="0"/>
              <a:t>8</a:t>
            </a:fld>
            <a:endParaRPr lang="en-GB"/>
          </a:p>
        </p:txBody>
      </p:sp>
    </p:spTree>
    <p:extLst>
      <p:ext uri="{BB962C8B-B14F-4D97-AF65-F5344CB8AC3E}">
        <p14:creationId xmlns:p14="http://schemas.microsoft.com/office/powerpoint/2010/main" val="265399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scale change on the y axis between RCP scenarios.</a:t>
            </a:r>
          </a:p>
        </p:txBody>
      </p:sp>
      <p:sp>
        <p:nvSpPr>
          <p:cNvPr id="4" name="Slide Number Placeholder 3"/>
          <p:cNvSpPr>
            <a:spLocks noGrp="1"/>
          </p:cNvSpPr>
          <p:nvPr>
            <p:ph type="sldNum" sz="quarter" idx="5"/>
          </p:nvPr>
        </p:nvSpPr>
        <p:spPr/>
        <p:txBody>
          <a:bodyPr/>
          <a:lstStyle/>
          <a:p>
            <a:fld id="{8CD7D084-C66D-4EE9-8753-B3E322AD1CAB}" type="slidenum">
              <a:rPr lang="en-GB" smtClean="0"/>
              <a:t>9</a:t>
            </a:fld>
            <a:endParaRPr lang="en-GB"/>
          </a:p>
        </p:txBody>
      </p:sp>
    </p:spTree>
    <p:extLst>
      <p:ext uri="{BB962C8B-B14F-4D97-AF65-F5344CB8AC3E}">
        <p14:creationId xmlns:p14="http://schemas.microsoft.com/office/powerpoint/2010/main" val="37005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9/29/2021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9/29/2021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s://assets.publishing.service.gov.uk/government/uploads/system/uploads/attachment_data/file/827779/Coastal_flood_boundary_conditions_for_the_UK_2018_update_-_user_guide.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www.gov.uk/government/publications/ministry-of-defence-climate-change-and-sustainability-strategic-approach" TargetMode="External"/><Relationship Id="rId5" Type="http://schemas.openxmlformats.org/officeDocument/2006/relationships/image" Target="../media/image2.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agupubs.onlinelibrary.wiley.com/doi/full/10.1002/2017MS001115" TargetMode="External"/><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hyperlink" Target="https://catalogue.ceda.ac.uk/uuid/6e61f79cb6b0457eb84edaffcf0aab3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chel.perks@metoffice.gov.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ipcc.ch/srocc/" TargetMode="External"/><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agupubs.onlinelibrary.wiley.com/doi/abs/10.1029/2019EF001413" TargetMode="External"/><Relationship Id="rId5" Type="http://schemas.openxmlformats.org/officeDocument/2006/relationships/image" Target="../media/image2.png"/><Relationship Id="rId10" Type="http://schemas.openxmlformats.org/officeDocument/2006/relationships/hyperlink" Target="https://www.metoffice.gov.uk/pub/data/weather/uk/ukcp18/science-reports/UKCP18-Marine-report.pdf" TargetMode="External"/><Relationship Id="rId4" Type="http://schemas.openxmlformats.org/officeDocument/2006/relationships/image" Target="../media/image5.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Impacts of climate change on the UK coast</a:t>
            </a:r>
            <a:br>
              <a:rPr lang="en-GB" dirty="0"/>
            </a:br>
            <a:r>
              <a:rPr lang="en-GB" dirty="0"/>
              <a:t/>
            </a:r>
            <a:br>
              <a:rPr lang="en-GB" dirty="0"/>
            </a:br>
            <a:r>
              <a:rPr lang="en-GB" sz="3200" dirty="0"/>
              <a:t>Rachel Perks</a:t>
            </a:r>
            <a:br>
              <a:rPr lang="en-GB" sz="3200" dirty="0"/>
            </a:br>
            <a:r>
              <a:rPr lang="en-GB" sz="3200" dirty="0"/>
              <a:t>29</a:t>
            </a:r>
            <a:r>
              <a:rPr lang="en-GB" sz="3200" baseline="30000" dirty="0"/>
              <a:t>th</a:t>
            </a:r>
            <a:r>
              <a:rPr lang="en-GB" sz="3200" dirty="0"/>
              <a:t> September 2021</a:t>
            </a:r>
            <a:endParaRPr lang="en-GB" dirty="0"/>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161223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3</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BFFB6138-2AC8-44CF-8AD9-B9431263EFBF}"/>
              </a:ext>
            </a:extLst>
          </p:cNvPr>
          <p:cNvSpPr txBox="1"/>
          <p:nvPr/>
        </p:nvSpPr>
        <p:spPr>
          <a:xfrm>
            <a:off x="0" y="1512277"/>
            <a:ext cx="4572000" cy="4524315"/>
          </a:xfrm>
          <a:prstGeom prst="rect">
            <a:avLst/>
          </a:prstGeom>
          <a:noFill/>
        </p:spPr>
        <p:txBody>
          <a:bodyPr wrap="square">
            <a:spAutoFit/>
          </a:bodyPr>
          <a:lstStyle/>
          <a:p>
            <a:pPr marL="285750" indent="-285750">
              <a:buFont typeface="Arial" panose="020B0604020202020204" pitchFamily="34" charset="0"/>
              <a:buChar char="•"/>
            </a:pPr>
            <a:r>
              <a:rPr lang="en-GB" sz="1800" dirty="0"/>
              <a:t>This step calculates the </a:t>
            </a:r>
            <a:r>
              <a:rPr lang="en-GB" sz="1800"/>
              <a:t>total</a:t>
            </a:r>
            <a:r>
              <a:rPr lang="en-GB"/>
              <a:t> regional </a:t>
            </a:r>
            <a:r>
              <a:rPr lang="en-GB" dirty="0"/>
              <a:t>sea level projections and global sea level projections</a:t>
            </a:r>
            <a:r>
              <a:rPr lang="en-GB" sz="1800" dirty="0"/>
              <a:t> at a given site, based on the different contributing factors.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local thermal expansion component of the sea level rise projections are based on the regression slopes calculated in step 2.</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GIA component of the sea level change projections are based on either GIA estimates developed for the UK as part of UKCP18 or global GIA estimates.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a:t>Also accounts for Greenland, Antarctica, glaciers and land water storage.</a:t>
            </a:r>
            <a:endParaRPr lang="en-US" sz="1800" dirty="0"/>
          </a:p>
        </p:txBody>
      </p:sp>
      <p:pic>
        <p:nvPicPr>
          <p:cNvPr id="2" name="Picture 1">
            <a:extLst>
              <a:ext uri="{FF2B5EF4-FFF2-40B4-BE49-F238E27FC236}">
                <a16:creationId xmlns:a16="http://schemas.microsoft.com/office/drawing/2014/main" id="{1EA22FF9-6AEF-4406-A774-734144CEF1BE}"/>
              </a:ext>
            </a:extLst>
          </p:cNvPr>
          <p:cNvPicPr>
            <a:picLocks noChangeAspect="1"/>
          </p:cNvPicPr>
          <p:nvPr/>
        </p:nvPicPr>
        <p:blipFill>
          <a:blip r:embed="rId8"/>
          <a:stretch>
            <a:fillRect/>
          </a:stretch>
        </p:blipFill>
        <p:spPr>
          <a:xfrm>
            <a:off x="4768577" y="2138511"/>
            <a:ext cx="7314871" cy="3333600"/>
          </a:xfrm>
          <a:prstGeom prst="rect">
            <a:avLst/>
          </a:prstGeom>
        </p:spPr>
      </p:pic>
    </p:spTree>
    <p:extLst>
      <p:ext uri="{BB962C8B-B14F-4D97-AF65-F5344CB8AC3E}">
        <p14:creationId xmlns:p14="http://schemas.microsoft.com/office/powerpoint/2010/main" val="14699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4</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Content Placeholder 6" descr="Chart&#10;&#10;Description automatically generated">
            <a:extLst>
              <a:ext uri="{FF2B5EF4-FFF2-40B4-BE49-F238E27FC236}">
                <a16:creationId xmlns:a16="http://schemas.microsoft.com/office/drawing/2014/main" id="{3BAB4D58-4D70-40FC-8C8B-70E43469E7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7397" y="1613873"/>
            <a:ext cx="3703999" cy="3333600"/>
          </a:xfrm>
          <a:prstGeom prst="rect">
            <a:avLst/>
          </a:prstGeom>
          <a:noFill/>
        </p:spPr>
      </p:pic>
      <p:sp>
        <p:nvSpPr>
          <p:cNvPr id="14" name="TextBox 13">
            <a:extLst>
              <a:ext uri="{FF2B5EF4-FFF2-40B4-BE49-F238E27FC236}">
                <a16:creationId xmlns:a16="http://schemas.microsoft.com/office/drawing/2014/main" id="{BB0EF064-FAC0-41B4-9B58-2E999EA735B4}"/>
              </a:ext>
            </a:extLst>
          </p:cNvPr>
          <p:cNvSpPr txBox="1"/>
          <p:nvPr/>
        </p:nvSpPr>
        <p:spPr>
          <a:xfrm>
            <a:off x="7637396" y="5046427"/>
            <a:ext cx="3703999" cy="923330"/>
          </a:xfrm>
          <a:prstGeom prst="rect">
            <a:avLst/>
          </a:prstGeom>
          <a:noFill/>
        </p:spPr>
        <p:txBody>
          <a:bodyPr wrap="square">
            <a:spAutoFit/>
          </a:bodyPr>
          <a:lstStyle/>
          <a:p>
            <a:r>
              <a:rPr lang="en-GB" dirty="0"/>
              <a:t>Also read in the annual mean water level observations from the nearest tide gauge for validation purposes.</a:t>
            </a:r>
            <a:endParaRPr lang="en-GB" sz="1800" dirty="0"/>
          </a:p>
        </p:txBody>
      </p:sp>
      <p:pic>
        <p:nvPicPr>
          <p:cNvPr id="3" name="Picture 2">
            <a:extLst>
              <a:ext uri="{FF2B5EF4-FFF2-40B4-BE49-F238E27FC236}">
                <a16:creationId xmlns:a16="http://schemas.microsoft.com/office/drawing/2014/main" id="{18CA4722-7E7C-4378-8BB4-2D00BD73498B}"/>
              </a:ext>
            </a:extLst>
          </p:cNvPr>
          <p:cNvPicPr>
            <a:picLocks noChangeAspect="1"/>
          </p:cNvPicPr>
          <p:nvPr/>
        </p:nvPicPr>
        <p:blipFill>
          <a:blip r:embed="rId9"/>
          <a:stretch>
            <a:fillRect/>
          </a:stretch>
        </p:blipFill>
        <p:spPr>
          <a:xfrm>
            <a:off x="196948" y="3383306"/>
            <a:ext cx="6786792" cy="3092939"/>
          </a:xfrm>
          <a:prstGeom prst="rect">
            <a:avLst/>
          </a:prstGeom>
        </p:spPr>
      </p:pic>
      <p:sp>
        <p:nvSpPr>
          <p:cNvPr id="4" name="TextBox 3">
            <a:extLst>
              <a:ext uri="{FF2B5EF4-FFF2-40B4-BE49-F238E27FC236}">
                <a16:creationId xmlns:a16="http://schemas.microsoft.com/office/drawing/2014/main" id="{90AD93C9-1762-445B-992C-57BBCAC96B2D}"/>
              </a:ext>
            </a:extLst>
          </p:cNvPr>
          <p:cNvSpPr txBox="1"/>
          <p:nvPr/>
        </p:nvSpPr>
        <p:spPr>
          <a:xfrm>
            <a:off x="200100" y="1709128"/>
            <a:ext cx="6808763" cy="1477328"/>
          </a:xfrm>
          <a:prstGeom prst="rect">
            <a:avLst/>
          </a:prstGeom>
          <a:noFill/>
        </p:spPr>
        <p:txBody>
          <a:bodyPr wrap="square" rtlCol="0">
            <a:spAutoFit/>
          </a:bodyPr>
          <a:lstStyle/>
          <a:p>
            <a:r>
              <a:rPr lang="en-GB" sz="1800" dirty="0"/>
              <a:t>This step reads in the regional sea level change projections at a given site (calculated is step 3</a:t>
            </a:r>
            <a:r>
              <a:rPr lang="en-GB" dirty="0"/>
              <a:t>) and uses for plotting. Below:</a:t>
            </a:r>
          </a:p>
          <a:p>
            <a:pPr marL="342900" indent="-342900">
              <a:buFont typeface="+mj-lt"/>
              <a:buAutoNum type="arabicPeriod"/>
            </a:pPr>
            <a:r>
              <a:rPr lang="en-GB" dirty="0"/>
              <a:t>Regional sea level projections under all scenarios</a:t>
            </a:r>
          </a:p>
          <a:p>
            <a:pPr marL="342900" indent="-342900">
              <a:buFont typeface="+mj-lt"/>
              <a:buAutoNum type="arabicPeriod"/>
            </a:pPr>
            <a:r>
              <a:rPr lang="en-GB" dirty="0"/>
              <a:t>Components of regional sea level projections under the RCP 8.5 scenario. </a:t>
            </a:r>
          </a:p>
        </p:txBody>
      </p:sp>
    </p:spTree>
    <p:extLst>
      <p:ext uri="{BB962C8B-B14F-4D97-AF65-F5344CB8AC3E}">
        <p14:creationId xmlns:p14="http://schemas.microsoft.com/office/powerpoint/2010/main" val="192583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additional plots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Content Placeholder 6" descr="Chart, waterfall chart&#10;&#10;Description automatically generated">
            <a:extLst>
              <a:ext uri="{FF2B5EF4-FFF2-40B4-BE49-F238E27FC236}">
                <a16:creationId xmlns:a16="http://schemas.microsoft.com/office/drawing/2014/main" id="{49DCECB3-B005-4FF2-8A0F-2B1655CCD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7541" y="1608971"/>
            <a:ext cx="4135386" cy="2419200"/>
          </a:xfrm>
          <a:prstGeom prst="rect">
            <a:avLst/>
          </a:prstGeom>
          <a:noFill/>
        </p:spPr>
      </p:pic>
      <p:pic>
        <p:nvPicPr>
          <p:cNvPr id="14" name="Content Placeholder 6" descr="Chart&#10;&#10;Description automatically generated">
            <a:extLst>
              <a:ext uri="{FF2B5EF4-FFF2-40B4-BE49-F238E27FC236}">
                <a16:creationId xmlns:a16="http://schemas.microsoft.com/office/drawing/2014/main" id="{A91AC0CF-35C0-450E-A1B9-3A5E405842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0586" y="4124864"/>
            <a:ext cx="2688000" cy="2419200"/>
          </a:xfrm>
          <a:prstGeom prst="rect">
            <a:avLst/>
          </a:prstGeom>
          <a:noFill/>
        </p:spPr>
      </p:pic>
      <p:pic>
        <p:nvPicPr>
          <p:cNvPr id="15" name="Content Placeholder 5" descr="Chart&#10;&#10;Description automatically generated">
            <a:extLst>
              <a:ext uri="{FF2B5EF4-FFF2-40B4-BE49-F238E27FC236}">
                <a16:creationId xmlns:a16="http://schemas.microsoft.com/office/drawing/2014/main" id="{E0F061F6-7B8A-4241-A94E-B5433618DE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2925" y="1614180"/>
            <a:ext cx="5316923" cy="2419200"/>
          </a:xfrm>
          <a:prstGeom prst="rect">
            <a:avLst/>
          </a:prstGeom>
          <a:noFill/>
        </p:spPr>
      </p:pic>
      <p:pic>
        <p:nvPicPr>
          <p:cNvPr id="2" name="Picture 1">
            <a:extLst>
              <a:ext uri="{FF2B5EF4-FFF2-40B4-BE49-F238E27FC236}">
                <a16:creationId xmlns:a16="http://schemas.microsoft.com/office/drawing/2014/main" id="{217DFD2E-0841-4662-801F-D9347B9749CE}"/>
              </a:ext>
            </a:extLst>
          </p:cNvPr>
          <p:cNvPicPr>
            <a:picLocks noChangeAspect="1"/>
          </p:cNvPicPr>
          <p:nvPr/>
        </p:nvPicPr>
        <p:blipFill>
          <a:blip r:embed="rId11"/>
          <a:stretch>
            <a:fillRect/>
          </a:stretch>
        </p:blipFill>
        <p:spPr>
          <a:xfrm>
            <a:off x="801646" y="4124864"/>
            <a:ext cx="2688000" cy="2419200"/>
          </a:xfrm>
          <a:prstGeom prst="rect">
            <a:avLst/>
          </a:prstGeom>
        </p:spPr>
      </p:pic>
    </p:spTree>
    <p:extLst>
      <p:ext uri="{BB962C8B-B14F-4D97-AF65-F5344CB8AC3E}">
        <p14:creationId xmlns:p14="http://schemas.microsoft.com/office/powerpoint/2010/main" val="104633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
            </a:r>
            <a:br>
              <a:rPr lang="en-US" dirty="0"/>
            </a:br>
            <a:r>
              <a:rPr lang="en-US" dirty="0"/>
              <a:t/>
            </a:r>
            <a:br>
              <a:rPr lang="en-US" dirty="0"/>
            </a:br>
            <a:r>
              <a:rPr lang="en-US" dirty="0"/>
              <a:t>Using the sea level projections interactive tool </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0" lvl="0" indent="0">
              <a:buNone/>
            </a:pPr>
            <a:endParaRPr lang="en-US" dirty="0"/>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68538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Using the sea-level projections interactive tool</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9" name="TextBox 18">
            <a:extLst>
              <a:ext uri="{FF2B5EF4-FFF2-40B4-BE49-F238E27FC236}">
                <a16:creationId xmlns:a16="http://schemas.microsoft.com/office/drawing/2014/main" id="{F0A4A7BA-57A4-41FC-865B-0737F0BD5A21}"/>
              </a:ext>
            </a:extLst>
          </p:cNvPr>
          <p:cNvSpPr txBox="1"/>
          <p:nvPr/>
        </p:nvSpPr>
        <p:spPr>
          <a:xfrm>
            <a:off x="196947" y="1648997"/>
            <a:ext cx="6808763" cy="4044184"/>
          </a:xfrm>
          <a:prstGeom prst="rect">
            <a:avLst/>
          </a:prstGeom>
          <a:noFill/>
        </p:spPr>
        <p:txBody>
          <a:bodyPr wrap="square">
            <a:spAutoFit/>
          </a:bodyPr>
          <a:lstStyle/>
          <a:p>
            <a:pPr marL="171450" indent="-171450" defTabSz="685800">
              <a:lnSpc>
                <a:spcPct val="90000"/>
              </a:lnSpc>
              <a:spcAft>
                <a:spcPts val="600"/>
              </a:spcAft>
              <a:buFont typeface="Arial" panose="020B0604020202020204" pitchFamily="34" charset="0"/>
              <a:buChar char="•"/>
            </a:pPr>
            <a:r>
              <a:rPr lang="en-US" sz="1800" dirty="0"/>
              <a:t>This sea-level tool was recently used to respond to a request from the UK Government’s Ministry of </a:t>
            </a:r>
            <a:r>
              <a:rPr lang="en-US" sz="1800" dirty="0" err="1"/>
              <a:t>Defence</a:t>
            </a:r>
            <a:r>
              <a:rPr lang="en-US" sz="1800" dirty="0"/>
              <a:t> (MOD) </a:t>
            </a:r>
            <a:r>
              <a:rPr lang="en-GB" sz="1800" dirty="0"/>
              <a:t>to explore how the risk to coastal locations may change in the future, we</a:t>
            </a:r>
            <a:r>
              <a:rPr lang="en-US" sz="1800" dirty="0"/>
              <a:t> provided: </a:t>
            </a:r>
          </a:p>
          <a:p>
            <a:pPr marL="628650" lvl="1" indent="-171450" defTabSz="685800">
              <a:lnSpc>
                <a:spcPct val="90000"/>
              </a:lnSpc>
              <a:spcAft>
                <a:spcPts val="600"/>
              </a:spcAft>
              <a:buFont typeface="Arial" panose="020B0604020202020204" pitchFamily="34" charset="0"/>
              <a:buChar char="•"/>
            </a:pPr>
            <a:r>
              <a:rPr lang="en-US" dirty="0"/>
              <a:t>Sea-level projections out to 2100 for several UK sites and overseas territories (interactive tool).</a:t>
            </a:r>
          </a:p>
          <a:p>
            <a:pPr marL="628650" lvl="1" indent="-171450" defTabSz="685800">
              <a:lnSpc>
                <a:spcPct val="90000"/>
              </a:lnSpc>
              <a:spcAft>
                <a:spcPts val="600"/>
              </a:spcAft>
              <a:buFont typeface="Arial" panose="020B0604020202020204" pitchFamily="34" charset="0"/>
              <a:buChar char="•"/>
            </a:pPr>
            <a:r>
              <a:rPr lang="en-US" dirty="0"/>
              <a:t>Dataset showing the implications the sea-level projections have on extreme water levels for the UK mainland sites (CFB2018, Environment Agency)</a:t>
            </a:r>
            <a:r>
              <a:rPr lang="en-US" sz="1800" dirty="0"/>
              <a:t>.</a:t>
            </a:r>
            <a:endParaRPr lang="en-US" dirty="0"/>
          </a:p>
          <a:p>
            <a:pPr marL="171450" indent="-171450" defTabSz="685800">
              <a:lnSpc>
                <a:spcPct val="90000"/>
              </a:lnSpc>
              <a:spcAft>
                <a:spcPts val="600"/>
              </a:spcAft>
              <a:buFont typeface="Arial" panose="020B0604020202020204" pitchFamily="34" charset="0"/>
              <a:buChar char="•"/>
            </a:pPr>
            <a:endParaRPr lang="en-US" sz="1800" dirty="0"/>
          </a:p>
          <a:p>
            <a:pPr marL="171450" indent="-171450" defTabSz="685800">
              <a:lnSpc>
                <a:spcPct val="90000"/>
              </a:lnSpc>
              <a:spcAft>
                <a:spcPts val="600"/>
              </a:spcAft>
              <a:buFont typeface="Arial" panose="020B0604020202020204" pitchFamily="34" charset="0"/>
              <a:buChar char="•"/>
            </a:pPr>
            <a:r>
              <a:rPr lang="en-US" dirty="0"/>
              <a:t>Extreme water level can be considered the combined effects of mean sea level, tides and the storm surge.</a:t>
            </a:r>
          </a:p>
          <a:p>
            <a:pPr defTabSz="685800">
              <a:lnSpc>
                <a:spcPct val="90000"/>
              </a:lnSpc>
              <a:spcAft>
                <a:spcPts val="600"/>
              </a:spcAft>
            </a:pPr>
            <a:endParaRPr lang="en-US" dirty="0"/>
          </a:p>
          <a:p>
            <a:pPr marL="171450" indent="-171450" defTabSz="685800">
              <a:lnSpc>
                <a:spcPct val="90000"/>
              </a:lnSpc>
              <a:spcAft>
                <a:spcPts val="600"/>
              </a:spcAft>
              <a:buFont typeface="Arial" panose="020B0604020202020204" pitchFamily="34" charset="0"/>
              <a:buChar char="•"/>
            </a:pPr>
            <a:r>
              <a:rPr lang="en-US" sz="1800" dirty="0"/>
              <a:t>The Historical Centennial extreme sea level Events (HCEs) or the 1 in 100year event will become much more frequent with sea level rise.</a:t>
            </a:r>
          </a:p>
        </p:txBody>
      </p:sp>
      <p:grpSp>
        <p:nvGrpSpPr>
          <p:cNvPr id="4" name="Group 3">
            <a:extLst>
              <a:ext uri="{FF2B5EF4-FFF2-40B4-BE49-F238E27FC236}">
                <a16:creationId xmlns:a16="http://schemas.microsoft.com/office/drawing/2014/main" id="{F31F2526-43C5-4749-BFB0-B253702B64FA}"/>
              </a:ext>
            </a:extLst>
          </p:cNvPr>
          <p:cNvGrpSpPr/>
          <p:nvPr/>
        </p:nvGrpSpPr>
        <p:grpSpPr>
          <a:xfrm>
            <a:off x="7220476" y="1682502"/>
            <a:ext cx="4739802" cy="4458432"/>
            <a:chOff x="6917416" y="1750593"/>
            <a:chExt cx="4739802" cy="4458432"/>
          </a:xfrm>
        </p:grpSpPr>
        <p:pic>
          <p:nvPicPr>
            <p:cNvPr id="1028" name="Picture 4">
              <a:extLst>
                <a:ext uri="{FF2B5EF4-FFF2-40B4-BE49-F238E27FC236}">
                  <a16:creationId xmlns:a16="http://schemas.microsoft.com/office/drawing/2014/main" id="{F76EB8A4-80CA-4228-B6E5-0DC2212974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7416" y="1750593"/>
              <a:ext cx="4682996" cy="419774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2B62299-212F-487A-9293-0CAF3D07AF5A}"/>
                </a:ext>
              </a:extLst>
            </p:cNvPr>
            <p:cNvSpPr txBox="1"/>
            <p:nvPr/>
          </p:nvSpPr>
          <p:spPr>
            <a:xfrm>
              <a:off x="10049164" y="5901248"/>
              <a:ext cx="1608054" cy="307777"/>
            </a:xfrm>
            <a:prstGeom prst="rect">
              <a:avLst/>
            </a:prstGeom>
            <a:noFill/>
          </p:spPr>
          <p:txBody>
            <a:bodyPr wrap="square">
              <a:spAutoFit/>
            </a:bodyPr>
            <a:lstStyle/>
            <a:p>
              <a:r>
                <a:rPr lang="en-US" sz="1400" i="1" u="none" strike="noStrike" dirty="0">
                  <a:solidFill>
                    <a:srgbClr val="002060"/>
                  </a:solidFill>
                  <a:effectLst/>
                  <a:latin typeface="Calibri" panose="020F0502020204030204" pitchFamily="34" charset="0"/>
                </a:rPr>
                <a:t>Source: IPCC SROCC</a:t>
              </a:r>
              <a:r>
                <a:rPr lang="en-US" sz="1400" i="1" dirty="0">
                  <a:solidFill>
                    <a:srgbClr val="002060"/>
                  </a:solidFill>
                  <a:effectLst/>
                  <a:latin typeface="Calibri" panose="020F0502020204030204" pitchFamily="34" charset="0"/>
                </a:rPr>
                <a:t>​</a:t>
              </a:r>
              <a:endParaRPr lang="en-GB" sz="1400" i="1" dirty="0">
                <a:solidFill>
                  <a:srgbClr val="002060"/>
                </a:solidFill>
              </a:endParaRPr>
            </a:p>
          </p:txBody>
        </p:sp>
      </p:grpSp>
      <p:sp>
        <p:nvSpPr>
          <p:cNvPr id="21" name="TextBox 20">
            <a:extLst>
              <a:ext uri="{FF2B5EF4-FFF2-40B4-BE49-F238E27FC236}">
                <a16:creationId xmlns:a16="http://schemas.microsoft.com/office/drawing/2014/main" id="{2ECB7826-122F-45DF-89FC-A72E464B9A1F}"/>
              </a:ext>
            </a:extLst>
          </p:cNvPr>
          <p:cNvSpPr txBox="1"/>
          <p:nvPr/>
        </p:nvSpPr>
        <p:spPr>
          <a:xfrm>
            <a:off x="0" y="6544064"/>
            <a:ext cx="7138282" cy="307777"/>
          </a:xfrm>
          <a:prstGeom prst="rect">
            <a:avLst/>
          </a:prstGeom>
          <a:noFill/>
        </p:spPr>
        <p:txBody>
          <a:bodyPr wrap="square">
            <a:spAutoFit/>
          </a:bodyPr>
          <a:lstStyle/>
          <a:p>
            <a:r>
              <a:rPr lang="en-GB" sz="1400" dirty="0">
                <a:solidFill>
                  <a:srgbClr val="002060"/>
                </a:solidFill>
                <a:hlinkClick r:id="rId9">
                  <a:extLst>
                    <a:ext uri="{A12FA001-AC4F-418D-AE19-62706E023703}">
                      <ahyp:hlinkClr xmlns:ahyp="http://schemas.microsoft.com/office/drawing/2018/hyperlinkcolor" xmlns="" val="tx"/>
                    </a:ext>
                  </a:extLst>
                </a:hlinkClick>
              </a:rPr>
              <a:t>Coastal flood boundary conditions for the UK: update 2018 (publishing.service.gov.uk)</a:t>
            </a:r>
            <a:endParaRPr lang="en-GB" sz="1400" i="1" dirty="0">
              <a:solidFill>
                <a:srgbClr val="002060"/>
              </a:solidFill>
            </a:endParaRPr>
          </a:p>
        </p:txBody>
      </p:sp>
    </p:spTree>
    <p:extLst>
      <p:ext uri="{BB962C8B-B14F-4D97-AF65-F5344CB8AC3E}">
        <p14:creationId xmlns:p14="http://schemas.microsoft.com/office/powerpoint/2010/main" val="267427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Using the sea-level projections interactive tool</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6" name="TextBox 15">
            <a:extLst>
              <a:ext uri="{FF2B5EF4-FFF2-40B4-BE49-F238E27FC236}">
                <a16:creationId xmlns:a16="http://schemas.microsoft.com/office/drawing/2014/main" id="{E24F6306-A506-43ED-A1C9-779B17026D01}"/>
              </a:ext>
            </a:extLst>
          </p:cNvPr>
          <p:cNvSpPr txBox="1"/>
          <p:nvPr/>
        </p:nvSpPr>
        <p:spPr>
          <a:xfrm>
            <a:off x="0" y="1648997"/>
            <a:ext cx="6326370" cy="4638193"/>
          </a:xfrm>
          <a:prstGeom prst="rect">
            <a:avLst/>
          </a:prstGeom>
          <a:noFill/>
        </p:spPr>
        <p:txBody>
          <a:bodyPr wrap="square">
            <a:spAutoFit/>
          </a:bodyPr>
          <a:lstStyle/>
          <a:p>
            <a:pPr marL="171450" indent="-171450" defTabSz="685800">
              <a:lnSpc>
                <a:spcPct val="90000"/>
              </a:lnSpc>
              <a:spcAft>
                <a:spcPts val="600"/>
              </a:spcAft>
              <a:buFont typeface="Arial" panose="020B0604020202020204" pitchFamily="34" charset="0"/>
              <a:buChar char="•"/>
            </a:pPr>
            <a:r>
              <a:rPr lang="en-GB" dirty="0"/>
              <a:t>Sea-level projections: “</a:t>
            </a:r>
            <a:r>
              <a:rPr lang="en-GB" sz="1800" dirty="0"/>
              <a:t>Using a 3°C scenario (RCP 4.5), the median projected regional SLR is 0.37m by the end of the century; the 5th to 95th percentile range is 0.20m – 0.65m. By 2050 the median projected regional SLR is 0.16m; the 5th to 95th percentile range is 0.09m – 0.26m.”</a:t>
            </a:r>
          </a:p>
          <a:p>
            <a:pPr marL="171450" indent="-171450" defTabSz="685800">
              <a:lnSpc>
                <a:spcPct val="90000"/>
              </a:lnSpc>
              <a:spcAft>
                <a:spcPts val="600"/>
              </a:spcAft>
              <a:buFont typeface="Arial" panose="020B0604020202020204" pitchFamily="34" charset="0"/>
              <a:buChar char="•"/>
            </a:pPr>
            <a:endParaRPr lang="en-US" dirty="0"/>
          </a:p>
          <a:p>
            <a:pPr marL="171450" indent="-171450" defTabSz="685800">
              <a:lnSpc>
                <a:spcPct val="90000"/>
              </a:lnSpc>
              <a:spcAft>
                <a:spcPts val="600"/>
              </a:spcAft>
              <a:buFont typeface="Arial" panose="020B0604020202020204" pitchFamily="34" charset="0"/>
              <a:buChar char="•"/>
            </a:pPr>
            <a:r>
              <a:rPr lang="en-US" dirty="0"/>
              <a:t>Extreme water levels: “</a:t>
            </a:r>
            <a:r>
              <a:rPr lang="en-GB" dirty="0"/>
              <a:t>A water level of 3.30m (a present-day 1 in 200 years event) will become more frequent in the future, for a 3°C scenario (RCP 4.5), this water level is projected to occur on average once every 36 years by 2050 and once every 3 years by 2100.</a:t>
            </a:r>
            <a:r>
              <a:rPr lang="en-US" dirty="0"/>
              <a:t>”</a:t>
            </a:r>
          </a:p>
          <a:p>
            <a:pPr marL="171450" indent="-171450" defTabSz="685800">
              <a:lnSpc>
                <a:spcPct val="90000"/>
              </a:lnSpc>
              <a:spcAft>
                <a:spcPts val="600"/>
              </a:spcAft>
              <a:buFont typeface="Arial" panose="020B0604020202020204" pitchFamily="34" charset="0"/>
              <a:buChar char="•"/>
            </a:pPr>
            <a:endParaRPr lang="en-GB" sz="1800" dirty="0"/>
          </a:p>
          <a:p>
            <a:pPr marL="171450" indent="-171450" defTabSz="685800">
              <a:lnSpc>
                <a:spcPct val="90000"/>
              </a:lnSpc>
              <a:spcAft>
                <a:spcPts val="600"/>
              </a:spcAft>
              <a:buFont typeface="Arial" panose="020B0604020202020204" pitchFamily="34" charset="0"/>
              <a:buChar char="•"/>
            </a:pPr>
            <a:r>
              <a:rPr lang="en-GB" sz="1800" dirty="0"/>
              <a:t>These estimates have helped inform an assessment of impacts for the defence estate. </a:t>
            </a:r>
            <a:r>
              <a:rPr lang="en-US" sz="1800" dirty="0"/>
              <a:t>Contributing to the recently published Ministry of </a:t>
            </a:r>
            <a:r>
              <a:rPr lang="en-US" sz="1800" dirty="0" err="1"/>
              <a:t>Defence</a:t>
            </a:r>
            <a:r>
              <a:rPr lang="en-US" sz="1800" dirty="0"/>
              <a:t> Climate Change and Sustainability Strategic Approach and are helping the UK </a:t>
            </a:r>
            <a:r>
              <a:rPr lang="en-US" sz="1800" dirty="0" err="1"/>
              <a:t>Defence</a:t>
            </a:r>
            <a:r>
              <a:rPr lang="en-US" sz="1800" dirty="0"/>
              <a:t> to meet the challenge of climate change.</a:t>
            </a:r>
          </a:p>
        </p:txBody>
      </p:sp>
      <p:pic>
        <p:nvPicPr>
          <p:cNvPr id="4" name="Picture 3">
            <a:extLst>
              <a:ext uri="{FF2B5EF4-FFF2-40B4-BE49-F238E27FC236}">
                <a16:creationId xmlns:a16="http://schemas.microsoft.com/office/drawing/2014/main" id="{FD8F3769-4FC1-4196-9DAC-7B4D3021E134}"/>
              </a:ext>
            </a:extLst>
          </p:cNvPr>
          <p:cNvPicPr>
            <a:picLocks noChangeAspect="1"/>
          </p:cNvPicPr>
          <p:nvPr/>
        </p:nvPicPr>
        <p:blipFill>
          <a:blip r:embed="rId8"/>
          <a:stretch>
            <a:fillRect/>
          </a:stretch>
        </p:blipFill>
        <p:spPr>
          <a:xfrm>
            <a:off x="6439981" y="1592824"/>
            <a:ext cx="4052700" cy="2701800"/>
          </a:xfrm>
          <a:prstGeom prst="rect">
            <a:avLst/>
          </a:prstGeom>
        </p:spPr>
      </p:pic>
      <p:grpSp>
        <p:nvGrpSpPr>
          <p:cNvPr id="3" name="Group 2">
            <a:extLst>
              <a:ext uri="{FF2B5EF4-FFF2-40B4-BE49-F238E27FC236}">
                <a16:creationId xmlns:a16="http://schemas.microsoft.com/office/drawing/2014/main" id="{192267BB-6520-48FD-AB99-8300C1C429EC}"/>
              </a:ext>
            </a:extLst>
          </p:cNvPr>
          <p:cNvGrpSpPr/>
          <p:nvPr/>
        </p:nvGrpSpPr>
        <p:grpSpPr>
          <a:xfrm>
            <a:off x="9739900" y="2984624"/>
            <a:ext cx="2244073" cy="3019100"/>
            <a:chOff x="9347305" y="1837070"/>
            <a:chExt cx="2585056" cy="3369837"/>
          </a:xfrm>
        </p:grpSpPr>
        <p:pic>
          <p:nvPicPr>
            <p:cNvPr id="17" name="Picture 16">
              <a:extLst>
                <a:ext uri="{FF2B5EF4-FFF2-40B4-BE49-F238E27FC236}">
                  <a16:creationId xmlns:a16="http://schemas.microsoft.com/office/drawing/2014/main" id="{2236EB63-8AF7-4D6B-88CB-6516C6629E17}"/>
                </a:ext>
              </a:extLst>
            </p:cNvPr>
            <p:cNvPicPr>
              <a:picLocks noChangeAspect="1"/>
            </p:cNvPicPr>
            <p:nvPr/>
          </p:nvPicPr>
          <p:blipFill>
            <a:blip r:embed="rId9"/>
            <a:stretch>
              <a:fillRect/>
            </a:stretch>
          </p:blipFill>
          <p:spPr>
            <a:xfrm>
              <a:off x="9347305" y="2146907"/>
              <a:ext cx="2157300" cy="3060000"/>
            </a:xfrm>
            <a:prstGeom prst="rect">
              <a:avLst/>
            </a:prstGeom>
            <a:noFill/>
          </p:spPr>
        </p:pic>
        <p:pic>
          <p:nvPicPr>
            <p:cNvPr id="18" name="Picture 17">
              <a:extLst>
                <a:ext uri="{FF2B5EF4-FFF2-40B4-BE49-F238E27FC236}">
                  <a16:creationId xmlns:a16="http://schemas.microsoft.com/office/drawing/2014/main" id="{EF2CF6BE-0547-4A74-8E70-C64CC880929B}"/>
                </a:ext>
              </a:extLst>
            </p:cNvPr>
            <p:cNvPicPr>
              <a:picLocks noChangeAspect="1"/>
            </p:cNvPicPr>
            <p:nvPr/>
          </p:nvPicPr>
          <p:blipFill>
            <a:blip r:embed="rId10"/>
            <a:stretch>
              <a:fillRect/>
            </a:stretch>
          </p:blipFill>
          <p:spPr>
            <a:xfrm>
              <a:off x="11076849" y="1837070"/>
              <a:ext cx="855512" cy="758295"/>
            </a:xfrm>
            <a:prstGeom prst="rect">
              <a:avLst/>
            </a:prstGeom>
          </p:spPr>
        </p:pic>
      </p:grpSp>
      <p:sp>
        <p:nvSpPr>
          <p:cNvPr id="15" name="TextBox 14">
            <a:extLst>
              <a:ext uri="{FF2B5EF4-FFF2-40B4-BE49-F238E27FC236}">
                <a16:creationId xmlns:a16="http://schemas.microsoft.com/office/drawing/2014/main" id="{CE2D1982-2EC2-4A63-A856-2D01D50A09E4}"/>
              </a:ext>
            </a:extLst>
          </p:cNvPr>
          <p:cNvSpPr txBox="1"/>
          <p:nvPr/>
        </p:nvSpPr>
        <p:spPr>
          <a:xfrm>
            <a:off x="-1" y="6334780"/>
            <a:ext cx="7185991" cy="523220"/>
          </a:xfrm>
          <a:prstGeom prst="rect">
            <a:avLst/>
          </a:prstGeom>
          <a:noFill/>
        </p:spPr>
        <p:txBody>
          <a:bodyPr wrap="square">
            <a:spAutoFit/>
          </a:bodyPr>
          <a:lstStyle/>
          <a:p>
            <a:r>
              <a:rPr lang="en-GB" sz="1400" i="1" dirty="0">
                <a:solidFill>
                  <a:srgbClr val="002060"/>
                </a:solidFill>
                <a:hlinkClick r:id="rId11">
                  <a:extLst>
                    <a:ext uri="{A12FA001-AC4F-418D-AE19-62706E023703}">
                      <ahyp:hlinkClr xmlns:ahyp="http://schemas.microsoft.com/office/drawing/2018/hyperlinkcolor" xmlns="" val="tx"/>
                    </a:ext>
                  </a:extLst>
                </a:hlinkClick>
              </a:rPr>
              <a:t>https://www.gov.uk/government/publications/ministry-of-defence-climate-change-and-sustainability-strategic-approach</a:t>
            </a:r>
            <a:r>
              <a:rPr lang="en-GB" sz="1400" i="1" dirty="0">
                <a:solidFill>
                  <a:srgbClr val="002060"/>
                </a:solidFill>
              </a:rPr>
              <a:t> </a:t>
            </a:r>
          </a:p>
        </p:txBody>
      </p:sp>
    </p:spTree>
    <p:extLst>
      <p:ext uri="{BB962C8B-B14F-4D97-AF65-F5344CB8AC3E}">
        <p14:creationId xmlns:p14="http://schemas.microsoft.com/office/powerpoint/2010/main" val="36491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
            </a:r>
            <a:br>
              <a:rPr lang="en-US" dirty="0"/>
            </a:br>
            <a:r>
              <a:rPr lang="en-US" dirty="0"/>
              <a:t/>
            </a:r>
            <a:br>
              <a:rPr lang="en-US" dirty="0"/>
            </a:br>
            <a:r>
              <a:rPr lang="en-US" dirty="0"/>
              <a:t>Coastal Decider</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0" lvl="0" indent="0">
              <a:buNone/>
            </a:pPr>
            <a:r>
              <a:rPr lang="en-US" dirty="0"/>
              <a:t>What are the Met Office weather patterns? And what is Coastal Decider?</a:t>
            </a:r>
          </a:p>
          <a:p>
            <a:pPr marL="0" lvl="0" indent="0">
              <a:buNone/>
            </a:pPr>
            <a:endParaRPr lang="en-US" dirty="0"/>
          </a:p>
          <a:p>
            <a:pPr marL="0" lvl="0" indent="0">
              <a:buNone/>
            </a:pPr>
            <a:r>
              <a:rPr lang="en-US" dirty="0"/>
              <a:t>How are coastal-risk weather patterns identified?</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381538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Weather Patterns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5" name="Picture 4" descr="Machine generated alternative text:&#10;&#10;">
            <a:extLst>
              <a:ext uri="{FF2B5EF4-FFF2-40B4-BE49-F238E27FC236}">
                <a16:creationId xmlns:a16="http://schemas.microsoft.com/office/drawing/2014/main" id="{748B04EB-4334-468C-9C32-AD026283CD1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15312" y="1512277"/>
            <a:ext cx="4572000" cy="4606549"/>
          </a:xfrm>
          <a:prstGeom prst="rect">
            <a:avLst/>
          </a:prstGeom>
          <a:solidFill>
            <a:srgbClr val="FFFFFF"/>
          </a:solidFill>
        </p:spPr>
      </p:pic>
      <p:sp>
        <p:nvSpPr>
          <p:cNvPr id="19" name="TextBox 18">
            <a:extLst>
              <a:ext uri="{FF2B5EF4-FFF2-40B4-BE49-F238E27FC236}">
                <a16:creationId xmlns:a16="http://schemas.microsoft.com/office/drawing/2014/main" id="{66F3D0DA-0D7A-4743-B795-5AF547657F07}"/>
              </a:ext>
            </a:extLst>
          </p:cNvPr>
          <p:cNvSpPr txBox="1"/>
          <p:nvPr/>
        </p:nvSpPr>
        <p:spPr>
          <a:xfrm>
            <a:off x="196948" y="1648997"/>
            <a:ext cx="7459038" cy="4247317"/>
          </a:xfrm>
          <a:prstGeom prst="rect">
            <a:avLst/>
          </a:prstGeom>
          <a:noFill/>
        </p:spPr>
        <p:txBody>
          <a:bodyPr wrap="square">
            <a:spAutoFit/>
          </a:bodyPr>
          <a:lstStyle/>
          <a:p>
            <a:r>
              <a:rPr lang="en-GB" dirty="0"/>
              <a:t>A weather pattern is one of many circulation types over a defined region, which differs in its characteristics from other patterns over the same region and varies on a daily basis. Weather patterns are defined in terms of the MSLP anomalies.​</a:t>
            </a:r>
          </a:p>
          <a:p>
            <a:endParaRPr lang="en-GB" dirty="0"/>
          </a:p>
          <a:p>
            <a:r>
              <a:rPr lang="en-GB" dirty="0"/>
              <a:t>These were objectively derived by clustering 154 years of the European and North Atlantic Daily to Multi-decadal Climate Variability (EMULATE) MSLP (EMSLP) dataset. </a:t>
            </a:r>
          </a:p>
          <a:p>
            <a:endParaRPr lang="en-GB" dirty="0"/>
          </a:p>
          <a:p>
            <a:r>
              <a:rPr lang="en-GB" dirty="0"/>
              <a:t>The 30 weather patterns are ordered based on their annual historic occurrence between 1850 and 2003 (EMSLP data availability)</a:t>
            </a:r>
          </a:p>
          <a:p>
            <a:endParaRPr lang="en-GB" dirty="0"/>
          </a:p>
          <a:p>
            <a:r>
              <a:rPr lang="en-GB" dirty="0"/>
              <a:t>Lower numbered patterns occur more in summer (weak MSLP anomalies) and the higher numbered patterns occurring more in winter (strong MSLP anomalies).</a:t>
            </a:r>
          </a:p>
        </p:txBody>
      </p:sp>
      <p:sp>
        <p:nvSpPr>
          <p:cNvPr id="20" name="TextBox 19">
            <a:extLst>
              <a:ext uri="{FF2B5EF4-FFF2-40B4-BE49-F238E27FC236}">
                <a16:creationId xmlns:a16="http://schemas.microsoft.com/office/drawing/2014/main" id="{6DE18CC9-E8DE-439F-8BD6-57D7B2FD7642}"/>
              </a:ext>
            </a:extLst>
          </p:cNvPr>
          <p:cNvSpPr txBox="1"/>
          <p:nvPr/>
        </p:nvSpPr>
        <p:spPr>
          <a:xfrm>
            <a:off x="0" y="6118826"/>
            <a:ext cx="7176948" cy="738664"/>
          </a:xfrm>
          <a:prstGeom prst="rect">
            <a:avLst/>
          </a:prstGeom>
          <a:noFill/>
        </p:spPr>
        <p:txBody>
          <a:bodyPr wrap="square">
            <a:spAutoFit/>
          </a:bodyPr>
          <a:lstStyle/>
          <a:p>
            <a:r>
              <a:rPr lang="en-GB" sz="1400" i="1" dirty="0">
                <a:solidFill>
                  <a:srgbClr val="002060"/>
                </a:solidFill>
              </a:rPr>
              <a:t>Neal, R., </a:t>
            </a:r>
            <a:r>
              <a:rPr lang="en-GB" sz="1400" i="1" dirty="0" err="1">
                <a:solidFill>
                  <a:srgbClr val="002060"/>
                </a:solidFill>
              </a:rPr>
              <a:t>Fereday</a:t>
            </a:r>
            <a:r>
              <a:rPr lang="en-GB" sz="1400" i="1" dirty="0">
                <a:solidFill>
                  <a:srgbClr val="002060"/>
                </a:solidFill>
              </a:rPr>
              <a:t>, D., Crocker, R. and Comer, R. (2016) A flexible approach to defining weather patterns and their application in weather forecasting over Europe. Meteorological Applications, 23, 389–400.</a:t>
            </a:r>
          </a:p>
        </p:txBody>
      </p:sp>
    </p:spTree>
    <p:extLst>
      <p:ext uri="{BB962C8B-B14F-4D97-AF65-F5344CB8AC3E}">
        <p14:creationId xmlns:p14="http://schemas.microsoft.com/office/powerpoint/2010/main" val="204834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Coastal Decider</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2" descr="Machine generated alternative text:&#10;&#10;">
            <a:extLst>
              <a:ext uri="{FF2B5EF4-FFF2-40B4-BE49-F238E27FC236}">
                <a16:creationId xmlns:a16="http://schemas.microsoft.com/office/drawing/2014/main" id="{0D0098CF-DCAA-412B-B498-FA8C7F2193E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78921" y="1613873"/>
            <a:ext cx="3403775" cy="4391970"/>
          </a:xfrm>
          <a:prstGeom prst="rect">
            <a:avLst/>
          </a:prstGeom>
          <a:noFill/>
        </p:spPr>
      </p:pic>
      <p:sp>
        <p:nvSpPr>
          <p:cNvPr id="14" name="TextBox 13">
            <a:extLst>
              <a:ext uri="{FF2B5EF4-FFF2-40B4-BE49-F238E27FC236}">
                <a16:creationId xmlns:a16="http://schemas.microsoft.com/office/drawing/2014/main" id="{90A9DCEF-4FCF-468C-9429-891935D28837}"/>
              </a:ext>
            </a:extLst>
          </p:cNvPr>
          <p:cNvSpPr txBox="1"/>
          <p:nvPr/>
        </p:nvSpPr>
        <p:spPr>
          <a:xfrm>
            <a:off x="209304" y="1613873"/>
            <a:ext cx="8292957" cy="3693319"/>
          </a:xfrm>
          <a:prstGeom prst="rect">
            <a:avLst/>
          </a:prstGeom>
          <a:noFill/>
        </p:spPr>
        <p:txBody>
          <a:bodyPr wrap="square">
            <a:spAutoFit/>
          </a:bodyPr>
          <a:lstStyle/>
          <a:p>
            <a:r>
              <a:rPr lang="en-GB" dirty="0"/>
              <a:t>High impact coastal flooding has been associated with a subset of specific weather patterns, typically those associated with storm surges.</a:t>
            </a:r>
          </a:p>
          <a:p>
            <a:endParaRPr lang="en-GB" dirty="0"/>
          </a:p>
          <a:p>
            <a:r>
              <a:rPr lang="en-GB" dirty="0"/>
              <a:t>Coastal Decider was developed to be used as a medium to long range forecast product and is used operationally within the Flood Forecasting Centre (FFC).</a:t>
            </a:r>
          </a:p>
          <a:p>
            <a:endParaRPr lang="en-GB" dirty="0"/>
          </a:p>
          <a:p>
            <a:r>
              <a:rPr lang="en-GB" dirty="0"/>
              <a:t>It analyses the probability of a heightened risk of high impact coastal flooding around the UK</a:t>
            </a:r>
          </a:p>
          <a:p>
            <a:pPr marL="285750" indent="-285750">
              <a:buFont typeface="Arial" panose="020B0604020202020204" pitchFamily="34" charset="0"/>
              <a:buChar char="•"/>
            </a:pPr>
            <a:r>
              <a:rPr lang="en-GB" dirty="0"/>
              <a:t>Tide-gauge data were used to calculate the daily maximum skew surge </a:t>
            </a:r>
          </a:p>
          <a:p>
            <a:pPr marL="285750" indent="-285750">
              <a:buFont typeface="Arial" panose="020B0604020202020204" pitchFamily="34" charset="0"/>
              <a:buChar char="•"/>
            </a:pPr>
            <a:r>
              <a:rPr lang="en-GB" dirty="0"/>
              <a:t>The Met Office’s wave hindcast was used to derive the daily maximum significant wave height and daily maximum 10m wind speed</a:t>
            </a:r>
          </a:p>
          <a:p>
            <a:pPr marL="285750" indent="-285750">
              <a:buFont typeface="Arial" panose="020B0604020202020204" pitchFamily="34" charset="0"/>
              <a:buChar char="•"/>
            </a:pPr>
            <a:r>
              <a:rPr lang="en-GB" dirty="0"/>
              <a:t>Skew surge = difference between the max observed sea level and the max predicted tide (regardless of timing)</a:t>
            </a:r>
          </a:p>
        </p:txBody>
      </p:sp>
      <p:sp>
        <p:nvSpPr>
          <p:cNvPr id="15" name="TextBox 14">
            <a:extLst>
              <a:ext uri="{FF2B5EF4-FFF2-40B4-BE49-F238E27FC236}">
                <a16:creationId xmlns:a16="http://schemas.microsoft.com/office/drawing/2014/main" id="{924B4472-C83B-41DE-A152-67BCE33CCFC7}"/>
              </a:ext>
            </a:extLst>
          </p:cNvPr>
          <p:cNvSpPr txBox="1"/>
          <p:nvPr/>
        </p:nvSpPr>
        <p:spPr>
          <a:xfrm>
            <a:off x="0" y="6098345"/>
            <a:ext cx="7176894" cy="738664"/>
          </a:xfrm>
          <a:prstGeom prst="rect">
            <a:avLst/>
          </a:prstGeom>
          <a:noFill/>
        </p:spPr>
        <p:txBody>
          <a:bodyPr wrap="square">
            <a:spAutoFit/>
          </a:bodyPr>
          <a:lstStyle/>
          <a:p>
            <a:r>
              <a:rPr lang="en-GB" sz="1400" i="1" dirty="0">
                <a:solidFill>
                  <a:srgbClr val="002060"/>
                </a:solidFill>
              </a:rPr>
              <a:t>Neal R, </a:t>
            </a:r>
            <a:r>
              <a:rPr lang="en-GB" sz="1400" i="1" dirty="0" err="1">
                <a:solidFill>
                  <a:srgbClr val="002060"/>
                </a:solidFill>
              </a:rPr>
              <a:t>Dankers</a:t>
            </a:r>
            <a:r>
              <a:rPr lang="en-GB" sz="1400" i="1" dirty="0">
                <a:solidFill>
                  <a:srgbClr val="002060"/>
                </a:solidFill>
              </a:rPr>
              <a:t> R, Saulter A, et al. Use of probabilistic medium- to long-range weather-pattern forecasts for identifying periods with an increased likelihood of coastal flooding around the UK. </a:t>
            </a:r>
            <a:r>
              <a:rPr lang="en-GB" sz="1400" i="1" dirty="0" err="1">
                <a:solidFill>
                  <a:srgbClr val="002060"/>
                </a:solidFill>
              </a:rPr>
              <a:t>Meteorol</a:t>
            </a:r>
            <a:r>
              <a:rPr lang="en-GB" sz="1400" i="1" dirty="0">
                <a:solidFill>
                  <a:srgbClr val="002060"/>
                </a:solidFill>
              </a:rPr>
              <a:t> Appl. 2018;25: 534–547. https://doi.org/10.1002/met.1719</a:t>
            </a:r>
          </a:p>
        </p:txBody>
      </p:sp>
    </p:spTree>
    <p:extLst>
      <p:ext uri="{BB962C8B-B14F-4D97-AF65-F5344CB8AC3E}">
        <p14:creationId xmlns:p14="http://schemas.microsoft.com/office/powerpoint/2010/main" val="311749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Identifying coastal-risk weather patterns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descr="Chart, box and whisker chart&#10;&#10;Description automatically generated">
            <a:extLst>
              <a:ext uri="{FF2B5EF4-FFF2-40B4-BE49-F238E27FC236}">
                <a16:creationId xmlns:a16="http://schemas.microsoft.com/office/drawing/2014/main" id="{5BC07241-4345-4F26-8EF4-7A9C6A8FBD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201" y="2341236"/>
            <a:ext cx="4860000" cy="2928149"/>
          </a:xfrm>
          <a:prstGeom prst="rect">
            <a:avLst/>
          </a:prstGeom>
          <a:noFill/>
        </p:spPr>
      </p:pic>
      <p:sp>
        <p:nvSpPr>
          <p:cNvPr id="14" name="TextBox 13">
            <a:extLst>
              <a:ext uri="{FF2B5EF4-FFF2-40B4-BE49-F238E27FC236}">
                <a16:creationId xmlns:a16="http://schemas.microsoft.com/office/drawing/2014/main" id="{598C529D-50B3-4047-8037-DA96CA317DDA}"/>
              </a:ext>
            </a:extLst>
          </p:cNvPr>
          <p:cNvSpPr txBox="1"/>
          <p:nvPr/>
        </p:nvSpPr>
        <p:spPr>
          <a:xfrm>
            <a:off x="5449713" y="1915311"/>
            <a:ext cx="6300000" cy="3780000"/>
          </a:xfrm>
          <a:prstGeom prst="rect">
            <a:avLst/>
          </a:prstGeom>
          <a:noFill/>
        </p:spPr>
        <p:txBody>
          <a:bodyPr wrap="square">
            <a:spAutoFit/>
          </a:bodyPr>
          <a:lstStyle/>
          <a:p>
            <a:r>
              <a:rPr lang="en-GB" dirty="0"/>
              <a:t>For each site, a list of weather patterns related to skew surge and wave events was objectively derived</a:t>
            </a:r>
          </a:p>
          <a:p>
            <a:endParaRPr lang="en-GB" dirty="0"/>
          </a:p>
          <a:p>
            <a:r>
              <a:rPr lang="en-GB" dirty="0"/>
              <a:t>Weather patterns 12, 17, 22 and 27 are associated with negative skew surges --&gt; anticyclonic over the North Sea, blocking areas of high pressure over Scandinavia or Iceland</a:t>
            </a:r>
          </a:p>
          <a:p>
            <a:endParaRPr lang="en-GB" dirty="0"/>
          </a:p>
          <a:p>
            <a:r>
              <a:rPr lang="en-GB" dirty="0"/>
              <a:t>Weather patterns 13, 14, 19, 20, 23, 24 and 26 are associated with positive skew surges --&gt; low pressure </a:t>
            </a:r>
            <a:r>
              <a:rPr lang="en-GB" dirty="0" err="1"/>
              <a:t>centered</a:t>
            </a:r>
            <a:r>
              <a:rPr lang="en-GB" dirty="0"/>
              <a:t> in the North Sea or over Scandinavia</a:t>
            </a:r>
          </a:p>
          <a:p>
            <a:endParaRPr lang="en-GB" dirty="0"/>
          </a:p>
          <a:p>
            <a:r>
              <a:rPr lang="en-GB" dirty="0"/>
              <a:t>The warning threshold is defined as a 1 in 365 days event or 99.7th percentile skew surge = 0.643m for North Shields</a:t>
            </a:r>
          </a:p>
        </p:txBody>
      </p:sp>
    </p:spTree>
    <p:extLst>
      <p:ext uri="{BB962C8B-B14F-4D97-AF65-F5344CB8AC3E}">
        <p14:creationId xmlns:p14="http://schemas.microsoft.com/office/powerpoint/2010/main" val="241277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 Overview</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lvl="0"/>
            <a:r>
              <a:rPr lang="en-US" dirty="0"/>
              <a:t>Sea level projections interactive tool </a:t>
            </a:r>
          </a:p>
          <a:p>
            <a:r>
              <a:rPr lang="en-US" dirty="0"/>
              <a:t>Impacts of sea level rise on coastal risk</a:t>
            </a:r>
          </a:p>
          <a:p>
            <a:r>
              <a:rPr lang="en-US" dirty="0"/>
              <a:t>Using GCMs to assess the changing frequency of weather patterns</a:t>
            </a:r>
          </a:p>
          <a:p>
            <a:pPr lvl="0"/>
            <a:r>
              <a:rPr lang="en-US" dirty="0"/>
              <a:t>What’s next for the project?</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243743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Identifying coastal-risk weather patterns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descr="Chart, bar chart&#10;&#10;Description automatically generated">
            <a:extLst>
              <a:ext uri="{FF2B5EF4-FFF2-40B4-BE49-F238E27FC236}">
                <a16:creationId xmlns:a16="http://schemas.microsoft.com/office/drawing/2014/main" id="{0C5A122C-3DD1-412E-B2AC-0537C24A2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16" y="2214510"/>
            <a:ext cx="4860000" cy="3013200"/>
          </a:xfrm>
          <a:prstGeom prst="rect">
            <a:avLst/>
          </a:prstGeom>
          <a:noFill/>
        </p:spPr>
      </p:pic>
      <p:sp>
        <p:nvSpPr>
          <p:cNvPr id="14" name="TextBox 13">
            <a:extLst>
              <a:ext uri="{FF2B5EF4-FFF2-40B4-BE49-F238E27FC236}">
                <a16:creationId xmlns:a16="http://schemas.microsoft.com/office/drawing/2014/main" id="{4B757CD3-AAFA-4BA7-9BE0-C1DB1E2B142D}"/>
              </a:ext>
            </a:extLst>
          </p:cNvPr>
          <p:cNvSpPr txBox="1"/>
          <p:nvPr/>
        </p:nvSpPr>
        <p:spPr>
          <a:xfrm>
            <a:off x="270552" y="2151450"/>
            <a:ext cx="6300000" cy="3139321"/>
          </a:xfrm>
          <a:prstGeom prst="rect">
            <a:avLst/>
          </a:prstGeom>
          <a:noFill/>
        </p:spPr>
        <p:txBody>
          <a:bodyPr wrap="square">
            <a:spAutoFit/>
          </a:bodyPr>
          <a:lstStyle/>
          <a:p>
            <a:r>
              <a:rPr lang="en-GB" dirty="0"/>
              <a:t>For each weather pattern and each site, the percentage probability of exceeding the warning threshold is calculated</a:t>
            </a:r>
          </a:p>
          <a:p>
            <a:endParaRPr lang="en-GB" dirty="0"/>
          </a:p>
          <a:p>
            <a:r>
              <a:rPr lang="en-GB" dirty="0"/>
              <a:t>Weather pattern 13 has 0.10% of events exceeding the warning threshold for North Shields, 0.643m</a:t>
            </a:r>
          </a:p>
          <a:p>
            <a:endParaRPr lang="en-GB" dirty="0"/>
          </a:p>
          <a:p>
            <a:r>
              <a:rPr lang="en-GB" dirty="0"/>
              <a:t>Weather pattern 23 has 1.10% of events exceeding the warning threshold for North Shields, 0.643m</a:t>
            </a:r>
          </a:p>
          <a:p>
            <a:endParaRPr lang="en-GB" dirty="0"/>
          </a:p>
          <a:p>
            <a:r>
              <a:rPr lang="en-GB" dirty="0"/>
              <a:t>A coastal risk weather pattern is defined as ≥1% of events exceeding the warning threshold = 14, 20, 23 and 26</a:t>
            </a:r>
          </a:p>
        </p:txBody>
      </p:sp>
    </p:spTree>
    <p:extLst>
      <p:ext uri="{BB962C8B-B14F-4D97-AF65-F5344CB8AC3E}">
        <p14:creationId xmlns:p14="http://schemas.microsoft.com/office/powerpoint/2010/main" val="140722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
            </a:r>
            <a:br>
              <a:rPr lang="en-US" dirty="0"/>
            </a:br>
            <a:r>
              <a:rPr lang="en-US" dirty="0"/>
              <a:t/>
            </a:r>
            <a:br>
              <a:rPr lang="en-US" dirty="0"/>
            </a:br>
            <a:r>
              <a:rPr lang="en-US" dirty="0"/>
              <a:t>Impacts of sea level change on coastal risk</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342900" indent="-342900">
              <a:buFont typeface="Arial" panose="020B0604020202020204" pitchFamily="34" charset="0"/>
              <a:buChar char="•"/>
            </a:pPr>
            <a:r>
              <a:rPr lang="en-US" dirty="0"/>
              <a:t>What is the increased probability of exceeding the baseline warning threshold?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order to retain the baseline level of risk, what warning threshold is required?</a:t>
            </a:r>
          </a:p>
          <a:p>
            <a:pPr marL="0" lvl="0" indent="0">
              <a:buNone/>
            </a:pPr>
            <a:endParaRPr lang="en-US" dirty="0"/>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299837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Apply sea-level projections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98A67F89-4C97-4748-9961-745F4100CBB8}"/>
              </a:ext>
            </a:extLst>
          </p:cNvPr>
          <p:cNvSpPr txBox="1"/>
          <p:nvPr/>
        </p:nvSpPr>
        <p:spPr>
          <a:xfrm>
            <a:off x="196948" y="2068627"/>
            <a:ext cx="4354504" cy="2720745"/>
          </a:xfrm>
          <a:prstGeom prst="rect">
            <a:avLst/>
          </a:prstGeom>
          <a:noFill/>
        </p:spPr>
        <p:txBody>
          <a:bodyPr wrap="square">
            <a:spAutoFit/>
          </a:bodyPr>
          <a:lstStyle/>
          <a:p>
            <a:pPr marL="285750" indent="-171450" defTabSz="685800">
              <a:lnSpc>
                <a:spcPct val="90000"/>
              </a:lnSpc>
              <a:spcAft>
                <a:spcPts val="600"/>
              </a:spcAft>
              <a:buFont typeface="Arial" panose="020B0604020202020204" pitchFamily="34" charset="0"/>
              <a:buChar char="•"/>
            </a:pPr>
            <a:r>
              <a:rPr lang="en-US" dirty="0"/>
              <a:t>Sea-level change applied yearly to 2100 based on UKCP projections</a:t>
            </a:r>
          </a:p>
          <a:p>
            <a:pPr marL="285750" indent="-171450" defTabSz="685800">
              <a:lnSpc>
                <a:spcPct val="90000"/>
              </a:lnSpc>
              <a:spcAft>
                <a:spcPts val="600"/>
              </a:spcAft>
              <a:buFont typeface="Arial" panose="020B0604020202020204" pitchFamily="34" charset="0"/>
              <a:buChar char="•"/>
            </a:pPr>
            <a:endParaRPr lang="en-US" dirty="0"/>
          </a:p>
          <a:p>
            <a:pPr marL="285750" indent="-171450" defTabSz="685800">
              <a:lnSpc>
                <a:spcPct val="90000"/>
              </a:lnSpc>
              <a:spcAft>
                <a:spcPts val="600"/>
              </a:spcAft>
              <a:buFont typeface="Arial" panose="020B0604020202020204" pitchFamily="34" charset="0"/>
              <a:buChar char="•"/>
            </a:pPr>
            <a:r>
              <a:rPr lang="en-US" dirty="0"/>
              <a:t>Coastal Decider re-run for:</a:t>
            </a:r>
          </a:p>
          <a:p>
            <a:pPr marL="742950" lvl="1" indent="-171450" defTabSz="685800">
              <a:lnSpc>
                <a:spcPct val="90000"/>
              </a:lnSpc>
              <a:spcAft>
                <a:spcPts val="600"/>
              </a:spcAft>
              <a:buFont typeface="Arial" panose="020B0604020202020204" pitchFamily="34" charset="0"/>
              <a:buChar char="•"/>
            </a:pPr>
            <a:r>
              <a:rPr lang="en-US" dirty="0"/>
              <a:t>Scenarios: RCP 2.6, RCP 4.5 and RCP 8.5</a:t>
            </a:r>
          </a:p>
          <a:p>
            <a:pPr marL="742950" lvl="1" indent="-171450" defTabSz="685800">
              <a:lnSpc>
                <a:spcPct val="90000"/>
              </a:lnSpc>
              <a:spcAft>
                <a:spcPts val="600"/>
              </a:spcAft>
              <a:buFont typeface="Arial" panose="020B0604020202020204" pitchFamily="34" charset="0"/>
              <a:buChar char="•"/>
            </a:pPr>
            <a:r>
              <a:rPr lang="en-US" dirty="0"/>
              <a:t>Percentiles: 5</a:t>
            </a:r>
            <a:r>
              <a:rPr lang="en-US" baseline="30000" dirty="0"/>
              <a:t>th</a:t>
            </a:r>
            <a:r>
              <a:rPr lang="en-US" dirty="0"/>
              <a:t>, 50</a:t>
            </a:r>
            <a:r>
              <a:rPr lang="en-US" baseline="30000" dirty="0"/>
              <a:t>th</a:t>
            </a:r>
            <a:r>
              <a:rPr lang="en-US" dirty="0"/>
              <a:t> and 95</a:t>
            </a:r>
            <a:r>
              <a:rPr lang="en-US" baseline="30000" dirty="0"/>
              <a:t>th</a:t>
            </a:r>
            <a:r>
              <a:rPr lang="en-US" dirty="0"/>
              <a:t> </a:t>
            </a:r>
          </a:p>
          <a:p>
            <a:pPr marL="742950" lvl="1" indent="-171450" defTabSz="685800">
              <a:lnSpc>
                <a:spcPct val="90000"/>
              </a:lnSpc>
              <a:spcAft>
                <a:spcPts val="600"/>
              </a:spcAft>
              <a:buFont typeface="Arial" panose="020B0604020202020204" pitchFamily="34" charset="0"/>
              <a:buChar char="•"/>
            </a:pPr>
            <a:r>
              <a:rPr lang="en-US" dirty="0"/>
              <a:t>Time slices: 2050, 2060, 2070, 2080, 2090 and 2100</a:t>
            </a:r>
          </a:p>
        </p:txBody>
      </p:sp>
      <p:graphicFrame>
        <p:nvGraphicFramePr>
          <p:cNvPr id="15" name="Table 6">
            <a:extLst>
              <a:ext uri="{FF2B5EF4-FFF2-40B4-BE49-F238E27FC236}">
                <a16:creationId xmlns:a16="http://schemas.microsoft.com/office/drawing/2014/main" id="{7720E958-ECB7-49BA-8B88-0E4A4C14DA82}"/>
              </a:ext>
            </a:extLst>
          </p:cNvPr>
          <p:cNvGraphicFramePr>
            <a:graphicFrameLocks noGrp="1"/>
          </p:cNvGraphicFramePr>
          <p:nvPr>
            <p:extLst>
              <p:ext uri="{D42A27DB-BD31-4B8C-83A1-F6EECF244321}">
                <p14:modId xmlns:p14="http://schemas.microsoft.com/office/powerpoint/2010/main" val="1766582843"/>
              </p:ext>
            </p:extLst>
          </p:nvPr>
        </p:nvGraphicFramePr>
        <p:xfrm>
          <a:off x="4789126" y="1811020"/>
          <a:ext cx="7273773" cy="3235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87222223"/>
                    </a:ext>
                  </a:extLst>
                </a:gridCol>
                <a:gridCol w="1916591">
                  <a:extLst>
                    <a:ext uri="{9D8B030D-6E8A-4147-A177-3AD203B41FA5}">
                      <a16:colId xmlns:a16="http://schemas.microsoft.com/office/drawing/2014/main" val="1941674040"/>
                    </a:ext>
                  </a:extLst>
                </a:gridCol>
                <a:gridCol w="1916591">
                  <a:extLst>
                    <a:ext uri="{9D8B030D-6E8A-4147-A177-3AD203B41FA5}">
                      <a16:colId xmlns:a16="http://schemas.microsoft.com/office/drawing/2014/main" val="1079439886"/>
                    </a:ext>
                  </a:extLst>
                </a:gridCol>
                <a:gridCol w="1916591">
                  <a:extLst>
                    <a:ext uri="{9D8B030D-6E8A-4147-A177-3AD203B41FA5}">
                      <a16:colId xmlns:a16="http://schemas.microsoft.com/office/drawing/2014/main" val="4064465374"/>
                    </a:ext>
                  </a:extLst>
                </a:gridCol>
              </a:tblGrid>
              <a:tr h="370840">
                <a:tc>
                  <a:txBody>
                    <a:bodyPr/>
                    <a:lstStyle/>
                    <a:p>
                      <a:r>
                        <a:rPr lang="en-GB" dirty="0">
                          <a:solidFill>
                            <a:schemeClr val="tx1"/>
                          </a:solidFill>
                        </a:rPr>
                        <a:t>Year</a:t>
                      </a:r>
                    </a:p>
                  </a:txBody>
                  <a:tcPr/>
                </a:tc>
                <a:tc>
                  <a:txBody>
                    <a:bodyPr/>
                    <a:lstStyle/>
                    <a:p>
                      <a:pPr marL="0" algn="l" defTabSz="685800" rtl="0" eaLnBrk="1" latinLnBrk="0" hangingPunct="1"/>
                      <a:r>
                        <a:rPr lang="en-GB" sz="1350" kern="1200" dirty="0">
                          <a:solidFill>
                            <a:schemeClr val="tx1"/>
                          </a:solidFill>
                        </a:rPr>
                        <a:t>RCP 2.6</a:t>
                      </a:r>
                      <a:endParaRPr lang="en-GB" sz="1350" b="1" kern="1200" dirty="0">
                        <a:solidFill>
                          <a:schemeClr val="tx1"/>
                        </a:solidFill>
                        <a:latin typeface="+mn-lt"/>
                        <a:ea typeface="+mn-ea"/>
                        <a:cs typeface="+mn-cs"/>
                      </a:endParaRPr>
                    </a:p>
                  </a:txBody>
                  <a:tcPr/>
                </a:tc>
                <a:tc>
                  <a:txBody>
                    <a:bodyPr/>
                    <a:lstStyle/>
                    <a:p>
                      <a:pPr marL="0" algn="l" defTabSz="685800" rtl="0" eaLnBrk="1" latinLnBrk="0" hangingPunct="1"/>
                      <a:r>
                        <a:rPr lang="en-GB" sz="1350" kern="1200" dirty="0">
                          <a:solidFill>
                            <a:schemeClr val="tx1"/>
                          </a:solidFill>
                        </a:rPr>
                        <a:t>RCP 4.5</a:t>
                      </a:r>
                      <a:endParaRPr lang="en-GB" sz="1350" b="1" kern="1200" dirty="0">
                        <a:solidFill>
                          <a:schemeClr val="tx1"/>
                        </a:solidFill>
                        <a:latin typeface="+mn-lt"/>
                        <a:ea typeface="+mn-ea"/>
                        <a:cs typeface="+mn-cs"/>
                      </a:endParaRPr>
                    </a:p>
                  </a:txBody>
                  <a:tcPr/>
                </a:tc>
                <a:tc>
                  <a:txBody>
                    <a:bodyPr/>
                    <a:lstStyle/>
                    <a:p>
                      <a:pPr marL="0" algn="l" defTabSz="685800" rtl="0" eaLnBrk="1" latinLnBrk="0" hangingPunct="1"/>
                      <a:r>
                        <a:rPr lang="en-GB" sz="1350" kern="1200" dirty="0">
                          <a:solidFill>
                            <a:schemeClr val="tx1"/>
                          </a:solidFill>
                        </a:rPr>
                        <a:t>RCP 8.5</a:t>
                      </a:r>
                      <a:endParaRPr lang="en-GB" sz="1350" b="1" kern="1200" dirty="0">
                        <a:solidFill>
                          <a:schemeClr val="tx1"/>
                        </a:solidFill>
                        <a:latin typeface="+mn-lt"/>
                        <a:ea typeface="+mn-ea"/>
                        <a:cs typeface="+mn-cs"/>
                      </a:endParaRPr>
                    </a:p>
                  </a:txBody>
                  <a:tcPr/>
                </a:tc>
                <a:extLst>
                  <a:ext uri="{0D108BD9-81ED-4DB2-BD59-A6C34878D82A}">
                    <a16:rowId xmlns:a16="http://schemas.microsoft.com/office/drawing/2014/main" val="1365801401"/>
                  </a:ext>
                </a:extLst>
              </a:tr>
              <a:tr h="370840">
                <a:tc>
                  <a:txBody>
                    <a:bodyPr/>
                    <a:lstStyle/>
                    <a:p>
                      <a:r>
                        <a:rPr lang="en-GB" b="1" dirty="0"/>
                        <a:t>2050</a:t>
                      </a:r>
                    </a:p>
                  </a:txBody>
                  <a:tcPr/>
                </a:tc>
                <a:tc>
                  <a:txBody>
                    <a:bodyPr/>
                    <a:lstStyle/>
                    <a:p>
                      <a:r>
                        <a:rPr lang="en-GB" b="1" dirty="0"/>
                        <a:t>0.17</a:t>
                      </a:r>
                      <a:r>
                        <a:rPr lang="en-GB" dirty="0"/>
                        <a:t> (0.10 – 0.27)</a:t>
                      </a:r>
                    </a:p>
                  </a:txBody>
                  <a:tcPr/>
                </a:tc>
                <a:tc>
                  <a:txBody>
                    <a:bodyPr/>
                    <a:lstStyle/>
                    <a:p>
                      <a:r>
                        <a:rPr lang="en-GB" b="1" dirty="0"/>
                        <a:t>0.19</a:t>
                      </a:r>
                      <a:r>
                        <a:rPr lang="en-GB" dirty="0"/>
                        <a:t> (0.12 – 0.29)</a:t>
                      </a:r>
                    </a:p>
                  </a:txBody>
                  <a:tcPr/>
                </a:tc>
                <a:tc>
                  <a:txBody>
                    <a:bodyPr/>
                    <a:lstStyle/>
                    <a:p>
                      <a:r>
                        <a:rPr lang="en-GB" b="1" dirty="0"/>
                        <a:t>0.23</a:t>
                      </a:r>
                      <a:r>
                        <a:rPr lang="en-GB" dirty="0"/>
                        <a:t> (0.15 – 0.33)</a:t>
                      </a:r>
                    </a:p>
                  </a:txBody>
                  <a:tcPr/>
                </a:tc>
                <a:extLst>
                  <a:ext uri="{0D108BD9-81ED-4DB2-BD59-A6C34878D82A}">
                    <a16:rowId xmlns:a16="http://schemas.microsoft.com/office/drawing/2014/main" val="946850741"/>
                  </a:ext>
                </a:extLst>
              </a:tr>
              <a:tr h="370840">
                <a:tc>
                  <a:txBody>
                    <a:bodyPr/>
                    <a:lstStyle/>
                    <a:p>
                      <a:r>
                        <a:rPr lang="en-GB" b="1" dirty="0"/>
                        <a:t>2060</a:t>
                      </a:r>
                    </a:p>
                  </a:txBody>
                  <a:tcPr/>
                </a:tc>
                <a:tc>
                  <a:txBody>
                    <a:bodyPr/>
                    <a:lstStyle/>
                    <a:p>
                      <a:r>
                        <a:rPr lang="en-GB" b="1" dirty="0"/>
                        <a:t>0.21</a:t>
                      </a:r>
                      <a:r>
                        <a:rPr lang="en-GB" dirty="0"/>
                        <a:t> (0.12 – 0.33)</a:t>
                      </a:r>
                    </a:p>
                  </a:txBody>
                  <a:tcPr/>
                </a:tc>
                <a:tc>
                  <a:txBody>
                    <a:bodyPr/>
                    <a:lstStyle/>
                    <a:p>
                      <a:r>
                        <a:rPr lang="en-GB" b="1" dirty="0"/>
                        <a:t>0.24</a:t>
                      </a:r>
                      <a:r>
                        <a:rPr lang="en-GB" dirty="0"/>
                        <a:t> (0.15 – 0.37)</a:t>
                      </a:r>
                    </a:p>
                  </a:txBody>
                  <a:tcPr/>
                </a:tc>
                <a:tc>
                  <a:txBody>
                    <a:bodyPr/>
                    <a:lstStyle/>
                    <a:p>
                      <a:r>
                        <a:rPr lang="en-GB" b="1" dirty="0"/>
                        <a:t>0.30</a:t>
                      </a:r>
                      <a:r>
                        <a:rPr lang="en-GB" dirty="0"/>
                        <a:t> (0.19 – 0.44)</a:t>
                      </a:r>
                    </a:p>
                  </a:txBody>
                  <a:tcPr/>
                </a:tc>
                <a:extLst>
                  <a:ext uri="{0D108BD9-81ED-4DB2-BD59-A6C34878D82A}">
                    <a16:rowId xmlns:a16="http://schemas.microsoft.com/office/drawing/2014/main" val="2436926562"/>
                  </a:ext>
                </a:extLst>
              </a:tr>
              <a:tr h="370840">
                <a:tc>
                  <a:txBody>
                    <a:bodyPr/>
                    <a:lstStyle/>
                    <a:p>
                      <a:r>
                        <a:rPr lang="en-GB" b="1" dirty="0"/>
                        <a:t>2070</a:t>
                      </a:r>
                    </a:p>
                  </a:txBody>
                  <a:tcPr/>
                </a:tc>
                <a:tc>
                  <a:txBody>
                    <a:bodyPr/>
                    <a:lstStyle/>
                    <a:p>
                      <a:r>
                        <a:rPr lang="en-GB" b="1" dirty="0"/>
                        <a:t>0.24</a:t>
                      </a:r>
                      <a:r>
                        <a:rPr lang="en-GB" dirty="0"/>
                        <a:t> (0.14 – 0.39)</a:t>
                      </a:r>
                    </a:p>
                  </a:txBody>
                  <a:tcPr/>
                </a:tc>
                <a:tc>
                  <a:txBody>
                    <a:bodyPr/>
                    <a:lstStyle/>
                    <a:p>
                      <a:r>
                        <a:rPr lang="en-GB" b="1" dirty="0"/>
                        <a:t>0.29</a:t>
                      </a:r>
                      <a:r>
                        <a:rPr lang="en-GB" dirty="0"/>
                        <a:t> (0.18 – 0.45)</a:t>
                      </a:r>
                    </a:p>
                  </a:txBody>
                  <a:tcPr/>
                </a:tc>
                <a:tc>
                  <a:txBody>
                    <a:bodyPr/>
                    <a:lstStyle/>
                    <a:p>
                      <a:r>
                        <a:rPr lang="en-GB" b="1" dirty="0"/>
                        <a:t>0.38</a:t>
                      </a:r>
                      <a:r>
                        <a:rPr lang="en-GB" dirty="0"/>
                        <a:t> (0.24 – 0.57)</a:t>
                      </a:r>
                    </a:p>
                  </a:txBody>
                  <a:tcPr/>
                </a:tc>
                <a:extLst>
                  <a:ext uri="{0D108BD9-81ED-4DB2-BD59-A6C34878D82A}">
                    <a16:rowId xmlns:a16="http://schemas.microsoft.com/office/drawing/2014/main" val="849103681"/>
                  </a:ext>
                </a:extLst>
              </a:tr>
              <a:tr h="370840">
                <a:tc>
                  <a:txBody>
                    <a:bodyPr/>
                    <a:lstStyle/>
                    <a:p>
                      <a:r>
                        <a:rPr lang="en-GB" b="1" dirty="0"/>
                        <a:t>2080</a:t>
                      </a:r>
                    </a:p>
                  </a:txBody>
                  <a:tcPr/>
                </a:tc>
                <a:tc>
                  <a:txBody>
                    <a:bodyPr/>
                    <a:lstStyle/>
                    <a:p>
                      <a:r>
                        <a:rPr lang="en-GB" b="1" dirty="0"/>
                        <a:t>0.27</a:t>
                      </a:r>
                      <a:r>
                        <a:rPr lang="en-GB" dirty="0"/>
                        <a:t> (0.15 – 0.45)</a:t>
                      </a:r>
                    </a:p>
                  </a:txBody>
                  <a:tcPr/>
                </a:tc>
                <a:tc>
                  <a:txBody>
                    <a:bodyPr/>
                    <a:lstStyle/>
                    <a:p>
                      <a:r>
                        <a:rPr lang="en-GB" b="1" dirty="0"/>
                        <a:t>0.34</a:t>
                      </a:r>
                      <a:r>
                        <a:rPr lang="en-GB" dirty="0"/>
                        <a:t> (0.20 – 0.53)</a:t>
                      </a:r>
                    </a:p>
                  </a:txBody>
                  <a:tcPr/>
                </a:tc>
                <a:tc>
                  <a:txBody>
                    <a:bodyPr/>
                    <a:lstStyle/>
                    <a:p>
                      <a:r>
                        <a:rPr lang="en-GB" b="1" dirty="0"/>
                        <a:t>0.47</a:t>
                      </a:r>
                      <a:r>
                        <a:rPr lang="en-GB" dirty="0"/>
                        <a:t> (0.29 – 0.70)</a:t>
                      </a:r>
                    </a:p>
                  </a:txBody>
                  <a:tcPr/>
                </a:tc>
                <a:extLst>
                  <a:ext uri="{0D108BD9-81ED-4DB2-BD59-A6C34878D82A}">
                    <a16:rowId xmlns:a16="http://schemas.microsoft.com/office/drawing/2014/main" val="789454745"/>
                  </a:ext>
                </a:extLst>
              </a:tr>
              <a:tr h="370840">
                <a:tc>
                  <a:txBody>
                    <a:bodyPr/>
                    <a:lstStyle/>
                    <a:p>
                      <a:r>
                        <a:rPr lang="en-GB" b="1" dirty="0"/>
                        <a:t>2090</a:t>
                      </a:r>
                    </a:p>
                  </a:txBody>
                  <a:tcPr/>
                </a:tc>
                <a:tc>
                  <a:txBody>
                    <a:bodyPr/>
                    <a:lstStyle/>
                    <a:p>
                      <a:r>
                        <a:rPr lang="en-GB" b="1" dirty="0"/>
                        <a:t>0.30</a:t>
                      </a:r>
                      <a:r>
                        <a:rPr lang="en-GB" dirty="0"/>
                        <a:t> (0.17 – 0.52)</a:t>
                      </a:r>
                    </a:p>
                  </a:txBody>
                  <a:tcPr/>
                </a:tc>
                <a:tc>
                  <a:txBody>
                    <a:bodyPr/>
                    <a:lstStyle/>
                    <a:p>
                      <a:r>
                        <a:rPr lang="en-GB" b="1" dirty="0"/>
                        <a:t>0.38</a:t>
                      </a:r>
                      <a:r>
                        <a:rPr lang="en-GB" dirty="0"/>
                        <a:t> (0.23 – 0.62)</a:t>
                      </a:r>
                    </a:p>
                  </a:txBody>
                  <a:tcPr/>
                </a:tc>
                <a:tc>
                  <a:txBody>
                    <a:bodyPr/>
                    <a:lstStyle/>
                    <a:p>
                      <a:r>
                        <a:rPr lang="en-GB" b="1" dirty="0"/>
                        <a:t>0.56</a:t>
                      </a:r>
                      <a:r>
                        <a:rPr lang="en-GB" dirty="0"/>
                        <a:t> (0.35 – 0.85)</a:t>
                      </a:r>
                    </a:p>
                  </a:txBody>
                  <a:tcPr/>
                </a:tc>
                <a:extLst>
                  <a:ext uri="{0D108BD9-81ED-4DB2-BD59-A6C34878D82A}">
                    <a16:rowId xmlns:a16="http://schemas.microsoft.com/office/drawing/2014/main" val="173140780"/>
                  </a:ext>
                </a:extLst>
              </a:tr>
              <a:tr h="370840">
                <a:tc>
                  <a:txBody>
                    <a:bodyPr/>
                    <a:lstStyle/>
                    <a:p>
                      <a:r>
                        <a:rPr lang="en-GB" b="1" dirty="0"/>
                        <a:t>2100</a:t>
                      </a:r>
                    </a:p>
                  </a:txBody>
                  <a:tcPr/>
                </a:tc>
                <a:tc>
                  <a:txBody>
                    <a:bodyPr/>
                    <a:lstStyle/>
                    <a:p>
                      <a:r>
                        <a:rPr lang="en-GB" b="1" dirty="0"/>
                        <a:t>0.33</a:t>
                      </a:r>
                      <a:r>
                        <a:rPr lang="en-GB" dirty="0"/>
                        <a:t> (0.18 – 0.59)</a:t>
                      </a:r>
                    </a:p>
                  </a:txBody>
                  <a:tcPr/>
                </a:tc>
                <a:tc>
                  <a:txBody>
                    <a:bodyPr/>
                    <a:lstStyle/>
                    <a:p>
                      <a:r>
                        <a:rPr lang="en-GB" b="1" dirty="0"/>
                        <a:t>0.43</a:t>
                      </a:r>
                      <a:r>
                        <a:rPr lang="en-GB" dirty="0"/>
                        <a:t> (0.25 – 0.71)</a:t>
                      </a:r>
                    </a:p>
                  </a:txBody>
                  <a:tcPr/>
                </a:tc>
                <a:tc>
                  <a:txBody>
                    <a:bodyPr/>
                    <a:lstStyle/>
                    <a:p>
                      <a:r>
                        <a:rPr lang="en-GB" b="1" dirty="0"/>
                        <a:t>0.65</a:t>
                      </a:r>
                      <a:r>
                        <a:rPr lang="en-GB" dirty="0"/>
                        <a:t> (0.40 - 1.01)</a:t>
                      </a:r>
                    </a:p>
                  </a:txBody>
                  <a:tcPr/>
                </a:tc>
                <a:extLst>
                  <a:ext uri="{0D108BD9-81ED-4DB2-BD59-A6C34878D82A}">
                    <a16:rowId xmlns:a16="http://schemas.microsoft.com/office/drawing/2014/main" val="1812661592"/>
                  </a:ext>
                </a:extLst>
              </a:tr>
              <a:tr h="370840">
                <a:tc gridSpan="4">
                  <a:txBody>
                    <a:bodyPr/>
                    <a:lstStyle/>
                    <a:p>
                      <a:r>
                        <a:rPr lang="en-GB" dirty="0"/>
                        <a:t>*Projected sea level anomalies (m) at North Shields relative to a baseline period of 1981-2000, 50</a:t>
                      </a:r>
                      <a:r>
                        <a:rPr lang="en-GB" baseline="30000" dirty="0"/>
                        <a:t>th</a:t>
                      </a:r>
                      <a:r>
                        <a:rPr lang="en-GB" dirty="0"/>
                        <a:t> percentile (5</a:t>
                      </a:r>
                      <a:r>
                        <a:rPr lang="en-GB" baseline="30000" dirty="0"/>
                        <a:t>th</a:t>
                      </a:r>
                      <a:r>
                        <a:rPr lang="en-GB" dirty="0"/>
                        <a:t>-95</a:t>
                      </a:r>
                      <a:r>
                        <a:rPr lang="en-GB" baseline="30000" dirty="0"/>
                        <a:t>th</a:t>
                      </a:r>
                      <a:r>
                        <a:rPr lang="en-GB" dirty="0"/>
                        <a:t>).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75612069"/>
                  </a:ext>
                </a:extLst>
              </a:tr>
            </a:tbl>
          </a:graphicData>
        </a:graphic>
      </p:graphicFrame>
    </p:spTree>
    <p:extLst>
      <p:ext uri="{BB962C8B-B14F-4D97-AF65-F5344CB8AC3E}">
        <p14:creationId xmlns:p14="http://schemas.microsoft.com/office/powerpoint/2010/main" val="6040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Impact of sea level change - 2050</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C800F9AA-319B-4D59-A61A-C1FD219D37DD}"/>
              </a:ext>
            </a:extLst>
          </p:cNvPr>
          <p:cNvSpPr txBox="1"/>
          <p:nvPr/>
        </p:nvSpPr>
        <p:spPr>
          <a:xfrm>
            <a:off x="196948" y="2235650"/>
            <a:ext cx="6300000" cy="3139321"/>
          </a:xfrm>
          <a:prstGeom prst="rect">
            <a:avLst/>
          </a:prstGeom>
          <a:noFill/>
        </p:spPr>
        <p:txBody>
          <a:bodyPr wrap="square">
            <a:spAutoFit/>
          </a:bodyPr>
          <a:lstStyle/>
          <a:p>
            <a:r>
              <a:rPr lang="en-GB" dirty="0"/>
              <a:t>Sea level projections where then used to uplift the daily maximum water level.</a:t>
            </a:r>
          </a:p>
          <a:p>
            <a:endParaRPr lang="en-GB" dirty="0"/>
          </a:p>
          <a:p>
            <a:r>
              <a:rPr lang="en-GB" dirty="0"/>
              <a:t>Assumptions:</a:t>
            </a:r>
          </a:p>
          <a:p>
            <a:pPr marL="285750" indent="-285750">
              <a:buFont typeface="Arial" panose="020B0604020202020204" pitchFamily="34" charset="0"/>
              <a:buChar char="•"/>
            </a:pPr>
            <a:r>
              <a:rPr lang="en-GB" dirty="0"/>
              <a:t>Relationship between skew surge and weather pattern does not change</a:t>
            </a:r>
          </a:p>
          <a:p>
            <a:pPr marL="285750" indent="-285750">
              <a:buFont typeface="Arial" panose="020B0604020202020204" pitchFamily="34" charset="0"/>
              <a:buChar char="•"/>
            </a:pPr>
            <a:r>
              <a:rPr lang="en-GB" dirty="0"/>
              <a:t>Skew surge height does not change</a:t>
            </a:r>
          </a:p>
          <a:p>
            <a:pPr marL="285750" indent="-285750">
              <a:buFont typeface="Arial" panose="020B0604020202020204" pitchFamily="34" charset="0"/>
              <a:buChar char="•"/>
            </a:pPr>
            <a:r>
              <a:rPr lang="en-GB" dirty="0"/>
              <a:t>The frequency of occurrence of each weather pattern is the same</a:t>
            </a:r>
          </a:p>
          <a:p>
            <a:endParaRPr lang="en-GB" dirty="0"/>
          </a:p>
          <a:p>
            <a:r>
              <a:rPr lang="en-GB" dirty="0"/>
              <a:t>The baseline warning threshold = 0.643m for North Shields</a:t>
            </a:r>
          </a:p>
        </p:txBody>
      </p:sp>
      <p:grpSp>
        <p:nvGrpSpPr>
          <p:cNvPr id="4" name="Group 3">
            <a:extLst>
              <a:ext uri="{FF2B5EF4-FFF2-40B4-BE49-F238E27FC236}">
                <a16:creationId xmlns:a16="http://schemas.microsoft.com/office/drawing/2014/main" id="{CFF7A1C1-0A8C-4268-8931-D02A947039FF}"/>
              </a:ext>
            </a:extLst>
          </p:cNvPr>
          <p:cNvGrpSpPr/>
          <p:nvPr/>
        </p:nvGrpSpPr>
        <p:grpSpPr>
          <a:xfrm>
            <a:off x="6689208" y="2101473"/>
            <a:ext cx="4860000" cy="3407673"/>
            <a:chOff x="6736192" y="1964925"/>
            <a:chExt cx="4860000" cy="3407673"/>
          </a:xfrm>
        </p:grpSpPr>
        <p:pic>
          <p:nvPicPr>
            <p:cNvPr id="15" name="Picture 14" descr="Chart, box and whisker chart&#10;&#10;Description automatically generated">
              <a:extLst>
                <a:ext uri="{FF2B5EF4-FFF2-40B4-BE49-F238E27FC236}">
                  <a16:creationId xmlns:a16="http://schemas.microsoft.com/office/drawing/2014/main" id="{569B43B4-1F64-41CF-9E49-409A44E0A6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6192" y="1964925"/>
              <a:ext cx="4860000" cy="2928149"/>
            </a:xfrm>
            <a:prstGeom prst="rect">
              <a:avLst/>
            </a:prstGeom>
            <a:noFill/>
          </p:spPr>
        </p:pic>
        <p:sp>
          <p:nvSpPr>
            <p:cNvPr id="16" name="TextBox 15">
              <a:extLst>
                <a:ext uri="{FF2B5EF4-FFF2-40B4-BE49-F238E27FC236}">
                  <a16:creationId xmlns:a16="http://schemas.microsoft.com/office/drawing/2014/main" id="{E6BA3459-2075-420F-A40B-9225BF0CAF18}"/>
                </a:ext>
              </a:extLst>
            </p:cNvPr>
            <p:cNvSpPr txBox="1"/>
            <p:nvPr/>
          </p:nvSpPr>
          <p:spPr>
            <a:xfrm>
              <a:off x="6736192" y="4849378"/>
              <a:ext cx="4860000" cy="523220"/>
            </a:xfrm>
            <a:prstGeom prst="rect">
              <a:avLst/>
            </a:prstGeom>
            <a:solidFill>
              <a:schemeClr val="bg1"/>
            </a:solidFill>
          </p:spPr>
          <p:txBody>
            <a:bodyPr wrap="square">
              <a:spAutoFit/>
            </a:bodyPr>
            <a:lstStyle/>
            <a:p>
              <a:r>
                <a:rPr lang="en-GB" sz="1400" dirty="0"/>
                <a:t>Example: Sea level projections to 2050 under RCP 4.5, 50th percentile</a:t>
              </a:r>
            </a:p>
          </p:txBody>
        </p:sp>
      </p:grpSp>
    </p:spTree>
    <p:extLst>
      <p:ext uri="{BB962C8B-B14F-4D97-AF65-F5344CB8AC3E}">
        <p14:creationId xmlns:p14="http://schemas.microsoft.com/office/powerpoint/2010/main" val="170509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Impacts of sea level change - 2050</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A4BDCE42-B594-4295-B587-43AD48D9269F}"/>
              </a:ext>
            </a:extLst>
          </p:cNvPr>
          <p:cNvSpPr txBox="1"/>
          <p:nvPr/>
        </p:nvSpPr>
        <p:spPr>
          <a:xfrm>
            <a:off x="243233" y="1958651"/>
            <a:ext cx="6300000" cy="3693319"/>
          </a:xfrm>
          <a:prstGeom prst="rect">
            <a:avLst/>
          </a:prstGeom>
          <a:noFill/>
        </p:spPr>
        <p:txBody>
          <a:bodyPr wrap="square">
            <a:spAutoFit/>
          </a:bodyPr>
          <a:lstStyle/>
          <a:p>
            <a:r>
              <a:rPr lang="en-GB" dirty="0"/>
              <a:t>For each weather pattern and each site, the percentage probability of exceeding the baseline warning threshold is calculated</a:t>
            </a:r>
          </a:p>
          <a:p>
            <a:endParaRPr lang="en-GB" dirty="0"/>
          </a:p>
          <a:p>
            <a:r>
              <a:rPr lang="en-GB" dirty="0"/>
              <a:t>Under sea level projections to 2050 using RCP 4.5 (50th percentile) the percentage probability of events exceeding the baseline warning threshold for North Shields (0.643m) has increased:</a:t>
            </a:r>
          </a:p>
          <a:p>
            <a:pPr marL="285750" indent="-285750">
              <a:buFont typeface="Arial" panose="020B0604020202020204" pitchFamily="34" charset="0"/>
              <a:buChar char="•"/>
            </a:pPr>
            <a:r>
              <a:rPr lang="en-GB" dirty="0"/>
              <a:t>From </a:t>
            </a:r>
            <a:r>
              <a:rPr lang="en-GB" b="1" dirty="0">
                <a:solidFill>
                  <a:srgbClr val="FF0000"/>
                </a:solidFill>
              </a:rPr>
              <a:t>0.10%</a:t>
            </a:r>
            <a:r>
              <a:rPr lang="en-GB" dirty="0"/>
              <a:t> to </a:t>
            </a:r>
            <a:r>
              <a:rPr lang="en-GB" b="1" dirty="0">
                <a:solidFill>
                  <a:srgbClr val="FF0000"/>
                </a:solidFill>
              </a:rPr>
              <a:t>1.20%</a:t>
            </a:r>
            <a:r>
              <a:rPr lang="en-GB" dirty="0"/>
              <a:t> for weather pattern 13</a:t>
            </a:r>
          </a:p>
          <a:p>
            <a:pPr marL="285750" indent="-285750">
              <a:buFont typeface="Arial" panose="020B0604020202020204" pitchFamily="34" charset="0"/>
              <a:buChar char="•"/>
            </a:pPr>
            <a:r>
              <a:rPr lang="en-GB" dirty="0"/>
              <a:t>From </a:t>
            </a:r>
            <a:r>
              <a:rPr lang="en-GB" b="1" dirty="0">
                <a:solidFill>
                  <a:srgbClr val="FF0000"/>
                </a:solidFill>
              </a:rPr>
              <a:t>1.10%</a:t>
            </a:r>
            <a:r>
              <a:rPr lang="en-GB" dirty="0"/>
              <a:t> to </a:t>
            </a:r>
            <a:r>
              <a:rPr lang="en-GB" b="1" dirty="0">
                <a:solidFill>
                  <a:srgbClr val="FF0000"/>
                </a:solidFill>
              </a:rPr>
              <a:t>4.02%</a:t>
            </a:r>
            <a:r>
              <a:rPr lang="en-GB" dirty="0"/>
              <a:t> for weather pattern 23. </a:t>
            </a:r>
          </a:p>
          <a:p>
            <a:endParaRPr lang="en-GB" dirty="0"/>
          </a:p>
          <a:p>
            <a:r>
              <a:rPr lang="en-GB" dirty="0"/>
              <a:t>Coastal risk weather patterns are now = </a:t>
            </a:r>
            <a:r>
              <a:rPr lang="en-GB" b="1" dirty="0">
                <a:solidFill>
                  <a:srgbClr val="FF0000"/>
                </a:solidFill>
              </a:rPr>
              <a:t>13</a:t>
            </a:r>
            <a:r>
              <a:rPr lang="en-GB" dirty="0"/>
              <a:t>, 14, 20, </a:t>
            </a:r>
            <a:r>
              <a:rPr lang="en-GB" b="1" dirty="0">
                <a:solidFill>
                  <a:srgbClr val="FF0000"/>
                </a:solidFill>
              </a:rPr>
              <a:t>21</a:t>
            </a:r>
            <a:r>
              <a:rPr lang="en-GB" dirty="0"/>
              <a:t>, 23, 26 and </a:t>
            </a:r>
            <a:r>
              <a:rPr lang="en-GB" b="1" dirty="0">
                <a:solidFill>
                  <a:srgbClr val="FF0000"/>
                </a:solidFill>
              </a:rPr>
              <a:t>30</a:t>
            </a:r>
            <a:r>
              <a:rPr lang="en-GB" dirty="0"/>
              <a:t> </a:t>
            </a:r>
          </a:p>
        </p:txBody>
      </p:sp>
      <p:grpSp>
        <p:nvGrpSpPr>
          <p:cNvPr id="4" name="Group 3">
            <a:extLst>
              <a:ext uri="{FF2B5EF4-FFF2-40B4-BE49-F238E27FC236}">
                <a16:creationId xmlns:a16="http://schemas.microsoft.com/office/drawing/2014/main" id="{FA03B6CF-4BA6-4825-97F4-663D29E89FD4}"/>
              </a:ext>
            </a:extLst>
          </p:cNvPr>
          <p:cNvGrpSpPr/>
          <p:nvPr/>
        </p:nvGrpSpPr>
        <p:grpSpPr>
          <a:xfrm>
            <a:off x="6781778" y="2001584"/>
            <a:ext cx="4860000" cy="3607451"/>
            <a:chOff x="6836472" y="1917718"/>
            <a:chExt cx="4860000" cy="3607451"/>
          </a:xfrm>
        </p:grpSpPr>
        <p:pic>
          <p:nvPicPr>
            <p:cNvPr id="13" name="Content Placeholder 8" descr="Chart, histogram&#10;&#10;Description automatically generated">
              <a:extLst>
                <a:ext uri="{FF2B5EF4-FFF2-40B4-BE49-F238E27FC236}">
                  <a16:creationId xmlns:a16="http://schemas.microsoft.com/office/drawing/2014/main" id="{79B1E508-ADB7-433A-B785-F762575615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72" y="1917718"/>
              <a:ext cx="4860000" cy="3084231"/>
            </a:xfrm>
            <a:prstGeom prst="rect">
              <a:avLst/>
            </a:prstGeom>
          </p:spPr>
        </p:pic>
        <p:sp>
          <p:nvSpPr>
            <p:cNvPr id="15" name="TextBox 14">
              <a:extLst>
                <a:ext uri="{FF2B5EF4-FFF2-40B4-BE49-F238E27FC236}">
                  <a16:creationId xmlns:a16="http://schemas.microsoft.com/office/drawing/2014/main" id="{C6DDCFCC-C716-40D5-A669-C7B171665BFA}"/>
                </a:ext>
              </a:extLst>
            </p:cNvPr>
            <p:cNvSpPr txBox="1"/>
            <p:nvPr/>
          </p:nvSpPr>
          <p:spPr>
            <a:xfrm>
              <a:off x="6836472" y="5001949"/>
              <a:ext cx="4860000" cy="523220"/>
            </a:xfrm>
            <a:prstGeom prst="rect">
              <a:avLst/>
            </a:prstGeom>
            <a:solidFill>
              <a:schemeClr val="bg1"/>
            </a:solidFill>
          </p:spPr>
          <p:txBody>
            <a:bodyPr wrap="square">
              <a:spAutoFit/>
            </a:bodyPr>
            <a:lstStyle/>
            <a:p>
              <a:r>
                <a:rPr lang="en-GB" sz="1400" dirty="0"/>
                <a:t>Example: Sea level projections to 2050 under RCP 4.5, 50th percentile</a:t>
              </a:r>
            </a:p>
          </p:txBody>
        </p:sp>
      </p:grpSp>
    </p:spTree>
    <p:extLst>
      <p:ext uri="{BB962C8B-B14F-4D97-AF65-F5344CB8AC3E}">
        <p14:creationId xmlns:p14="http://schemas.microsoft.com/office/powerpoint/2010/main" val="229568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Impacts of sea level change - End of the century</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pSp>
        <p:nvGrpSpPr>
          <p:cNvPr id="3" name="Group 2">
            <a:extLst>
              <a:ext uri="{FF2B5EF4-FFF2-40B4-BE49-F238E27FC236}">
                <a16:creationId xmlns:a16="http://schemas.microsoft.com/office/drawing/2014/main" id="{DE34F9CD-F628-4E78-84A2-FE5B79301576}"/>
              </a:ext>
            </a:extLst>
          </p:cNvPr>
          <p:cNvGrpSpPr/>
          <p:nvPr/>
        </p:nvGrpSpPr>
        <p:grpSpPr>
          <a:xfrm>
            <a:off x="6785313" y="2039362"/>
            <a:ext cx="4860000" cy="3531898"/>
            <a:chOff x="4802400" y="1805111"/>
            <a:chExt cx="4860000" cy="3531898"/>
          </a:xfrm>
        </p:grpSpPr>
        <p:pic>
          <p:nvPicPr>
            <p:cNvPr id="13" name="Picture 12" descr="Chart, bar chart, histogram&#10;&#10;Description automatically generated">
              <a:extLst>
                <a:ext uri="{FF2B5EF4-FFF2-40B4-BE49-F238E27FC236}">
                  <a16:creationId xmlns:a16="http://schemas.microsoft.com/office/drawing/2014/main" id="{B39D7DE3-34C1-4921-A328-02B9C835B8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2400" y="1805111"/>
              <a:ext cx="4860000" cy="3025351"/>
            </a:xfrm>
            <a:prstGeom prst="rect">
              <a:avLst/>
            </a:prstGeom>
            <a:noFill/>
          </p:spPr>
        </p:pic>
        <p:sp>
          <p:nvSpPr>
            <p:cNvPr id="14" name="TextBox 13">
              <a:extLst>
                <a:ext uri="{FF2B5EF4-FFF2-40B4-BE49-F238E27FC236}">
                  <a16:creationId xmlns:a16="http://schemas.microsoft.com/office/drawing/2014/main" id="{AAA3B9CE-313C-49D6-B438-A1022CBAD314}"/>
                </a:ext>
              </a:extLst>
            </p:cNvPr>
            <p:cNvSpPr txBox="1"/>
            <p:nvPr/>
          </p:nvSpPr>
          <p:spPr>
            <a:xfrm>
              <a:off x="4802400" y="4813789"/>
              <a:ext cx="4860000" cy="523220"/>
            </a:xfrm>
            <a:prstGeom prst="rect">
              <a:avLst/>
            </a:prstGeom>
            <a:solidFill>
              <a:schemeClr val="bg1"/>
            </a:solidFill>
          </p:spPr>
          <p:txBody>
            <a:bodyPr wrap="square">
              <a:spAutoFit/>
            </a:bodyPr>
            <a:lstStyle/>
            <a:p>
              <a:r>
                <a:rPr lang="en-GB" sz="1400" dirty="0"/>
                <a:t>Example: Sea level projections to 2100 under RCP 8.5, 50</a:t>
              </a:r>
              <a:r>
                <a:rPr lang="en-GB" sz="1400" baseline="30000" dirty="0"/>
                <a:t>th</a:t>
              </a:r>
              <a:r>
                <a:rPr lang="en-GB" sz="1400" dirty="0"/>
                <a:t> percentile</a:t>
              </a:r>
            </a:p>
          </p:txBody>
        </p:sp>
      </p:grpSp>
      <p:sp>
        <p:nvSpPr>
          <p:cNvPr id="15" name="TextBox 14">
            <a:extLst>
              <a:ext uri="{FF2B5EF4-FFF2-40B4-BE49-F238E27FC236}">
                <a16:creationId xmlns:a16="http://schemas.microsoft.com/office/drawing/2014/main" id="{B17E294D-9665-49E9-9592-46771A254950}"/>
              </a:ext>
            </a:extLst>
          </p:cNvPr>
          <p:cNvSpPr txBox="1"/>
          <p:nvPr/>
        </p:nvSpPr>
        <p:spPr>
          <a:xfrm>
            <a:off x="346145" y="2262662"/>
            <a:ext cx="6097712" cy="3046988"/>
          </a:xfrm>
          <a:prstGeom prst="rect">
            <a:avLst/>
          </a:prstGeom>
          <a:noFill/>
        </p:spPr>
        <p:txBody>
          <a:bodyPr wrap="square">
            <a:spAutoFit/>
          </a:bodyPr>
          <a:lstStyle/>
          <a:p>
            <a:pPr indent="-171450" defTabSz="685800">
              <a:lnSpc>
                <a:spcPct val="90000"/>
              </a:lnSpc>
              <a:spcAft>
                <a:spcPts val="600"/>
              </a:spcAft>
              <a:buFont typeface="Arial" panose="020B0604020202020204" pitchFamily="34" charset="0"/>
              <a:buChar char="•"/>
            </a:pPr>
            <a:r>
              <a:rPr lang="en-US" sz="1800" dirty="0"/>
              <a:t>Under sea level projections to 2100 using RCP 8.5 (50th percentile) the percentage probability of events exceeding the baseline warning threshold for North Shields (0.643m) has increased:</a:t>
            </a:r>
          </a:p>
          <a:p>
            <a:pPr indent="-171450" defTabSz="685800">
              <a:lnSpc>
                <a:spcPct val="90000"/>
              </a:lnSpc>
              <a:spcAft>
                <a:spcPts val="600"/>
              </a:spcAft>
              <a:buFont typeface="Arial" panose="020B0604020202020204" pitchFamily="34" charset="0"/>
              <a:buChar char="•"/>
            </a:pPr>
            <a:endParaRPr lang="en-US" sz="1800" dirty="0"/>
          </a:p>
          <a:p>
            <a:pPr indent="-171450" defTabSz="685800">
              <a:lnSpc>
                <a:spcPct val="90000"/>
              </a:lnSpc>
              <a:spcAft>
                <a:spcPts val="600"/>
              </a:spcAft>
              <a:buFont typeface="Arial" panose="020B0604020202020204" pitchFamily="34" charset="0"/>
              <a:buChar char="•"/>
            </a:pPr>
            <a:r>
              <a:rPr lang="en-US" sz="1800" dirty="0"/>
              <a:t>From 0.10% to </a:t>
            </a:r>
            <a:r>
              <a:rPr lang="en-GB" b="1" dirty="0">
                <a:solidFill>
                  <a:srgbClr val="FF0000"/>
                </a:solidFill>
              </a:rPr>
              <a:t>1.20%  </a:t>
            </a:r>
            <a:r>
              <a:rPr lang="en-GB" dirty="0"/>
              <a:t>to</a:t>
            </a:r>
            <a:r>
              <a:rPr lang="en-GB" b="1" dirty="0">
                <a:solidFill>
                  <a:srgbClr val="FF0000"/>
                </a:solidFill>
              </a:rPr>
              <a:t> </a:t>
            </a:r>
            <a:r>
              <a:rPr lang="en-US" sz="1800" b="1" dirty="0">
                <a:solidFill>
                  <a:srgbClr val="FF0000"/>
                </a:solidFill>
              </a:rPr>
              <a:t>47.95%</a:t>
            </a:r>
            <a:r>
              <a:rPr lang="en-US" sz="1800" dirty="0"/>
              <a:t> for weather pattern 13</a:t>
            </a:r>
          </a:p>
          <a:p>
            <a:pPr indent="-171450" defTabSz="685800">
              <a:lnSpc>
                <a:spcPct val="90000"/>
              </a:lnSpc>
              <a:spcAft>
                <a:spcPts val="600"/>
              </a:spcAft>
              <a:buFont typeface="Arial" panose="020B0604020202020204" pitchFamily="34" charset="0"/>
              <a:buChar char="•"/>
            </a:pPr>
            <a:endParaRPr lang="en-US" sz="1800" dirty="0"/>
          </a:p>
          <a:p>
            <a:pPr indent="-171450" defTabSz="685800">
              <a:lnSpc>
                <a:spcPct val="90000"/>
              </a:lnSpc>
              <a:spcAft>
                <a:spcPts val="600"/>
              </a:spcAft>
              <a:buFont typeface="Arial" panose="020B0604020202020204" pitchFamily="34" charset="0"/>
              <a:buChar char="•"/>
            </a:pPr>
            <a:r>
              <a:rPr lang="en-US" sz="1800" dirty="0"/>
              <a:t>From 1.10% to </a:t>
            </a:r>
            <a:r>
              <a:rPr lang="en-GB" b="1" dirty="0">
                <a:solidFill>
                  <a:srgbClr val="FF0000"/>
                </a:solidFill>
              </a:rPr>
              <a:t>4.02% </a:t>
            </a:r>
            <a:r>
              <a:rPr lang="en-GB" dirty="0"/>
              <a:t>to</a:t>
            </a:r>
            <a:r>
              <a:rPr lang="en-GB" b="1" dirty="0">
                <a:solidFill>
                  <a:srgbClr val="FF0000"/>
                </a:solidFill>
              </a:rPr>
              <a:t> </a:t>
            </a:r>
            <a:r>
              <a:rPr lang="en-US" sz="1800" b="1" dirty="0">
                <a:solidFill>
                  <a:srgbClr val="FF0000"/>
                </a:solidFill>
              </a:rPr>
              <a:t>61.22%</a:t>
            </a:r>
            <a:r>
              <a:rPr lang="en-US" sz="1800" dirty="0"/>
              <a:t> for weather pattern 23. </a:t>
            </a:r>
          </a:p>
          <a:p>
            <a:pPr indent="-171450" defTabSz="685800">
              <a:lnSpc>
                <a:spcPct val="90000"/>
              </a:lnSpc>
              <a:spcAft>
                <a:spcPts val="600"/>
              </a:spcAft>
              <a:buFont typeface="Arial" panose="020B0604020202020204" pitchFamily="34" charset="0"/>
              <a:buChar char="•"/>
            </a:pPr>
            <a:endParaRPr lang="en-US" sz="1800" dirty="0"/>
          </a:p>
          <a:p>
            <a:pPr indent="-171450" defTabSz="685800">
              <a:lnSpc>
                <a:spcPct val="90000"/>
              </a:lnSpc>
              <a:spcAft>
                <a:spcPts val="600"/>
              </a:spcAft>
              <a:buFont typeface="Arial" panose="020B0604020202020204" pitchFamily="34" charset="0"/>
              <a:buChar char="•"/>
            </a:pPr>
            <a:r>
              <a:rPr lang="en-US" sz="1800" dirty="0"/>
              <a:t>Coastal risk weather patterns are now = </a:t>
            </a:r>
            <a:r>
              <a:rPr lang="en-US" sz="1800" b="1" dirty="0">
                <a:solidFill>
                  <a:srgbClr val="FF0000"/>
                </a:solidFill>
              </a:rPr>
              <a:t>All of them!</a:t>
            </a:r>
          </a:p>
        </p:txBody>
      </p:sp>
    </p:spTree>
    <p:extLst>
      <p:ext uri="{BB962C8B-B14F-4D97-AF65-F5344CB8AC3E}">
        <p14:creationId xmlns:p14="http://schemas.microsoft.com/office/powerpoint/2010/main" val="361145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Impacts of sea level</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284500D3-F1B0-450C-92AA-F363596CE321}"/>
              </a:ext>
            </a:extLst>
          </p:cNvPr>
          <p:cNvPicPr>
            <a:picLocks noChangeAspect="1"/>
          </p:cNvPicPr>
          <p:nvPr/>
        </p:nvPicPr>
        <p:blipFill>
          <a:blip r:embed="rId8"/>
          <a:stretch>
            <a:fillRect/>
          </a:stretch>
        </p:blipFill>
        <p:spPr>
          <a:xfrm>
            <a:off x="4911047" y="11782"/>
            <a:ext cx="7280953" cy="6867431"/>
          </a:xfrm>
          <a:prstGeom prst="rect">
            <a:avLst/>
          </a:prstGeom>
        </p:spPr>
      </p:pic>
      <p:sp>
        <p:nvSpPr>
          <p:cNvPr id="14" name="TextBox 13">
            <a:extLst>
              <a:ext uri="{FF2B5EF4-FFF2-40B4-BE49-F238E27FC236}">
                <a16:creationId xmlns:a16="http://schemas.microsoft.com/office/drawing/2014/main" id="{59275C9C-2C41-418F-815F-D8B88D181B07}"/>
              </a:ext>
            </a:extLst>
          </p:cNvPr>
          <p:cNvSpPr txBox="1"/>
          <p:nvPr/>
        </p:nvSpPr>
        <p:spPr>
          <a:xfrm>
            <a:off x="503019" y="1887526"/>
            <a:ext cx="4101957" cy="4044184"/>
          </a:xfrm>
          <a:prstGeom prst="rect">
            <a:avLst/>
          </a:prstGeom>
          <a:noFill/>
        </p:spPr>
        <p:txBody>
          <a:bodyPr wrap="square">
            <a:spAutoFit/>
          </a:bodyPr>
          <a:lstStyle/>
          <a:p>
            <a:pPr defTabSz="685800">
              <a:lnSpc>
                <a:spcPct val="90000"/>
              </a:lnSpc>
              <a:spcAft>
                <a:spcPts val="600"/>
              </a:spcAft>
            </a:pPr>
            <a:r>
              <a:rPr lang="en-GB" sz="1800" b="1" dirty="0"/>
              <a:t>What is the increased probability of exceeding the baseline warning threshold?</a:t>
            </a:r>
          </a:p>
          <a:p>
            <a:pPr defTabSz="685800">
              <a:lnSpc>
                <a:spcPct val="90000"/>
              </a:lnSpc>
              <a:spcAft>
                <a:spcPts val="600"/>
              </a:spcAft>
            </a:pPr>
            <a:endParaRPr lang="en-GB" sz="1800" dirty="0"/>
          </a:p>
          <a:p>
            <a:pPr defTabSz="685800">
              <a:lnSpc>
                <a:spcPct val="90000"/>
              </a:lnSpc>
              <a:spcAft>
                <a:spcPts val="600"/>
              </a:spcAft>
            </a:pPr>
            <a:r>
              <a:rPr lang="en-GB" sz="1800" dirty="0"/>
              <a:t>Summary table - Percentage probability of events exceeding baseline warning threshold</a:t>
            </a:r>
          </a:p>
          <a:p>
            <a:pPr defTabSz="685800">
              <a:lnSpc>
                <a:spcPct val="90000"/>
              </a:lnSpc>
              <a:spcAft>
                <a:spcPts val="600"/>
              </a:spcAft>
            </a:pPr>
            <a:endParaRPr lang="en-US" sz="1800" dirty="0"/>
          </a:p>
          <a:p>
            <a:pPr defTabSz="685800">
              <a:lnSpc>
                <a:spcPct val="90000"/>
              </a:lnSpc>
              <a:spcAft>
                <a:spcPts val="600"/>
              </a:spcAft>
            </a:pPr>
            <a:r>
              <a:rPr lang="en-GB" sz="1800" dirty="0"/>
              <a:t>The baseline warning threshold = 0.643m for North Shields</a:t>
            </a:r>
          </a:p>
          <a:p>
            <a:pPr defTabSz="685800">
              <a:lnSpc>
                <a:spcPct val="90000"/>
              </a:lnSpc>
              <a:spcAft>
                <a:spcPts val="600"/>
              </a:spcAft>
            </a:pPr>
            <a:endParaRPr lang="en-US" sz="1800" dirty="0"/>
          </a:p>
          <a:p>
            <a:pPr defTabSz="685800">
              <a:lnSpc>
                <a:spcPct val="90000"/>
              </a:lnSpc>
              <a:spcAft>
                <a:spcPts val="600"/>
              </a:spcAft>
            </a:pPr>
            <a:r>
              <a:rPr lang="en-GB" sz="1800" dirty="0"/>
              <a:t>A coastal risk weather pattern is defined as ≥1% of events exceeding the warning threshold – highlighted.</a:t>
            </a:r>
            <a:endParaRPr lang="en-US" sz="1800" dirty="0"/>
          </a:p>
        </p:txBody>
      </p:sp>
    </p:spTree>
    <p:extLst>
      <p:ext uri="{BB962C8B-B14F-4D97-AF65-F5344CB8AC3E}">
        <p14:creationId xmlns:p14="http://schemas.microsoft.com/office/powerpoint/2010/main" val="412659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Warning Threshold</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aphicFrame>
        <p:nvGraphicFramePr>
          <p:cNvPr id="13" name="Table 12">
            <a:extLst>
              <a:ext uri="{FF2B5EF4-FFF2-40B4-BE49-F238E27FC236}">
                <a16:creationId xmlns:a16="http://schemas.microsoft.com/office/drawing/2014/main" id="{7A6ECF17-508E-4563-B1C9-45AE559AB48A}"/>
              </a:ext>
            </a:extLst>
          </p:cNvPr>
          <p:cNvGraphicFramePr>
            <a:graphicFrameLocks noGrp="1"/>
          </p:cNvGraphicFramePr>
          <p:nvPr>
            <p:extLst>
              <p:ext uri="{D42A27DB-BD31-4B8C-83A1-F6EECF244321}">
                <p14:modId xmlns:p14="http://schemas.microsoft.com/office/powerpoint/2010/main" val="2800547052"/>
              </p:ext>
            </p:extLst>
          </p:nvPr>
        </p:nvGraphicFramePr>
        <p:xfrm>
          <a:off x="761341" y="2717947"/>
          <a:ext cx="4087989" cy="1422105"/>
        </p:xfrm>
        <a:graphic>
          <a:graphicData uri="http://schemas.openxmlformats.org/drawingml/2006/table">
            <a:tbl>
              <a:tblPr firstRow="1" bandRow="1">
                <a:tableStyleId>{B301B821-A1FF-4177-AEE7-76D212191A09}</a:tableStyleId>
              </a:tblPr>
              <a:tblGrid>
                <a:gridCol w="838569">
                  <a:extLst>
                    <a:ext uri="{9D8B030D-6E8A-4147-A177-3AD203B41FA5}">
                      <a16:colId xmlns:a16="http://schemas.microsoft.com/office/drawing/2014/main" val="1939884964"/>
                    </a:ext>
                  </a:extLst>
                </a:gridCol>
                <a:gridCol w="1083140">
                  <a:extLst>
                    <a:ext uri="{9D8B030D-6E8A-4147-A177-3AD203B41FA5}">
                      <a16:colId xmlns:a16="http://schemas.microsoft.com/office/drawing/2014/main" val="3111412739"/>
                    </a:ext>
                  </a:extLst>
                </a:gridCol>
                <a:gridCol w="1083140">
                  <a:extLst>
                    <a:ext uri="{9D8B030D-6E8A-4147-A177-3AD203B41FA5}">
                      <a16:colId xmlns:a16="http://schemas.microsoft.com/office/drawing/2014/main" val="2730265287"/>
                    </a:ext>
                  </a:extLst>
                </a:gridCol>
                <a:gridCol w="1083140">
                  <a:extLst>
                    <a:ext uri="{9D8B030D-6E8A-4147-A177-3AD203B41FA5}">
                      <a16:colId xmlns:a16="http://schemas.microsoft.com/office/drawing/2014/main" val="3868240770"/>
                    </a:ext>
                  </a:extLst>
                </a:gridCol>
              </a:tblGrid>
              <a:tr h="474035">
                <a:tc>
                  <a:txBody>
                    <a:bodyPr/>
                    <a:lstStyle/>
                    <a:p>
                      <a:r>
                        <a:rPr lang="en-GB" sz="1600" dirty="0">
                          <a:solidFill>
                            <a:schemeClr val="tx1"/>
                          </a:solidFill>
                        </a:rPr>
                        <a:t>Year</a:t>
                      </a:r>
                    </a:p>
                  </a:txBody>
                  <a:tcPr marL="146111" marR="146111" marT="73056" marB="73056"/>
                </a:tc>
                <a:tc>
                  <a:txBody>
                    <a:bodyPr/>
                    <a:lstStyle/>
                    <a:p>
                      <a:pPr marL="0" algn="l" defTabSz="685800" rtl="0" eaLnBrk="1" latinLnBrk="0" hangingPunct="1"/>
                      <a:r>
                        <a:rPr lang="en-GB" sz="1600" kern="1200" dirty="0">
                          <a:solidFill>
                            <a:schemeClr val="tx1"/>
                          </a:solidFill>
                        </a:rPr>
                        <a:t>RCP 2.6</a:t>
                      </a:r>
                      <a:endParaRPr lang="en-GB" sz="1600" b="1" kern="1200" dirty="0">
                        <a:solidFill>
                          <a:schemeClr val="tx1"/>
                        </a:solidFill>
                        <a:latin typeface="+mn-lt"/>
                        <a:ea typeface="+mn-ea"/>
                        <a:cs typeface="+mn-cs"/>
                      </a:endParaRPr>
                    </a:p>
                  </a:txBody>
                  <a:tcPr marL="146111" marR="146111" marT="73056" marB="73056"/>
                </a:tc>
                <a:tc>
                  <a:txBody>
                    <a:bodyPr/>
                    <a:lstStyle/>
                    <a:p>
                      <a:pPr marL="0" algn="l" defTabSz="685800" rtl="0" eaLnBrk="1" latinLnBrk="0" hangingPunct="1"/>
                      <a:r>
                        <a:rPr lang="en-GB" sz="1600" kern="1200" dirty="0">
                          <a:solidFill>
                            <a:schemeClr val="tx1"/>
                          </a:solidFill>
                        </a:rPr>
                        <a:t>RCP 4.5</a:t>
                      </a:r>
                      <a:endParaRPr lang="en-GB" sz="1600" b="1" kern="1200" dirty="0">
                        <a:solidFill>
                          <a:schemeClr val="tx1"/>
                        </a:solidFill>
                        <a:latin typeface="+mn-lt"/>
                        <a:ea typeface="+mn-ea"/>
                        <a:cs typeface="+mn-cs"/>
                      </a:endParaRPr>
                    </a:p>
                  </a:txBody>
                  <a:tcPr marL="146111" marR="146111" marT="73056" marB="73056"/>
                </a:tc>
                <a:tc>
                  <a:txBody>
                    <a:bodyPr/>
                    <a:lstStyle/>
                    <a:p>
                      <a:pPr marL="0" algn="l" defTabSz="685800" rtl="0" eaLnBrk="1" latinLnBrk="0" hangingPunct="1"/>
                      <a:r>
                        <a:rPr lang="en-GB" sz="1600" kern="1200" dirty="0">
                          <a:solidFill>
                            <a:schemeClr val="tx1"/>
                          </a:solidFill>
                        </a:rPr>
                        <a:t>RCP 8.5</a:t>
                      </a:r>
                      <a:endParaRPr lang="en-GB" sz="1600" b="1" kern="1200" dirty="0">
                        <a:solidFill>
                          <a:schemeClr val="tx1"/>
                        </a:solidFill>
                        <a:latin typeface="+mn-lt"/>
                        <a:ea typeface="+mn-ea"/>
                        <a:cs typeface="+mn-cs"/>
                      </a:endParaRPr>
                    </a:p>
                  </a:txBody>
                  <a:tcPr marL="146111" marR="146111" marT="73056" marB="73056"/>
                </a:tc>
                <a:extLst>
                  <a:ext uri="{0D108BD9-81ED-4DB2-BD59-A6C34878D82A}">
                    <a16:rowId xmlns:a16="http://schemas.microsoft.com/office/drawing/2014/main" val="3247624067"/>
                  </a:ext>
                </a:extLst>
              </a:tr>
              <a:tr h="474035">
                <a:tc>
                  <a:txBody>
                    <a:bodyPr/>
                    <a:lstStyle/>
                    <a:p>
                      <a:r>
                        <a:rPr lang="en-GB" sz="1600" b="1"/>
                        <a:t>2050</a:t>
                      </a:r>
                    </a:p>
                  </a:txBody>
                  <a:tcPr marL="146111" marR="146111" marT="73056" marB="73056"/>
                </a:tc>
                <a:tc>
                  <a:txBody>
                    <a:bodyPr/>
                    <a:lstStyle/>
                    <a:p>
                      <a:r>
                        <a:rPr lang="en-GB" sz="1600" dirty="0"/>
                        <a:t>0.82</a:t>
                      </a:r>
                    </a:p>
                  </a:txBody>
                  <a:tcPr marL="146111" marR="146111" marT="73056" marB="73056"/>
                </a:tc>
                <a:tc>
                  <a:txBody>
                    <a:bodyPr/>
                    <a:lstStyle/>
                    <a:p>
                      <a:r>
                        <a:rPr lang="en-GB" sz="1600" dirty="0"/>
                        <a:t>0.83</a:t>
                      </a:r>
                    </a:p>
                  </a:txBody>
                  <a:tcPr marL="146111" marR="146111" marT="73056" marB="73056"/>
                </a:tc>
                <a:tc>
                  <a:txBody>
                    <a:bodyPr/>
                    <a:lstStyle/>
                    <a:p>
                      <a:r>
                        <a:rPr lang="en-GB" sz="1600" dirty="0"/>
                        <a:t>0.87</a:t>
                      </a:r>
                    </a:p>
                  </a:txBody>
                  <a:tcPr marL="146111" marR="146111" marT="73056" marB="73056"/>
                </a:tc>
                <a:extLst>
                  <a:ext uri="{0D108BD9-81ED-4DB2-BD59-A6C34878D82A}">
                    <a16:rowId xmlns:a16="http://schemas.microsoft.com/office/drawing/2014/main" val="1124440092"/>
                  </a:ext>
                </a:extLst>
              </a:tr>
              <a:tr h="474035">
                <a:tc>
                  <a:txBody>
                    <a:bodyPr/>
                    <a:lstStyle/>
                    <a:p>
                      <a:r>
                        <a:rPr lang="en-GB" sz="1600" b="1" dirty="0"/>
                        <a:t>2100</a:t>
                      </a:r>
                    </a:p>
                  </a:txBody>
                  <a:tcPr marL="146111" marR="146111" marT="73056" marB="73056"/>
                </a:tc>
                <a:tc>
                  <a:txBody>
                    <a:bodyPr/>
                    <a:lstStyle/>
                    <a:p>
                      <a:r>
                        <a:rPr lang="en-GB" sz="1600" dirty="0"/>
                        <a:t>0.98</a:t>
                      </a:r>
                    </a:p>
                  </a:txBody>
                  <a:tcPr marL="146111" marR="146111" marT="73056" marB="73056"/>
                </a:tc>
                <a:tc>
                  <a:txBody>
                    <a:bodyPr/>
                    <a:lstStyle/>
                    <a:p>
                      <a:r>
                        <a:rPr lang="en-GB" sz="1600" dirty="0"/>
                        <a:t>1.07</a:t>
                      </a:r>
                    </a:p>
                  </a:txBody>
                  <a:tcPr marL="146111" marR="146111" marT="73056" marB="73056"/>
                </a:tc>
                <a:tc>
                  <a:txBody>
                    <a:bodyPr/>
                    <a:lstStyle/>
                    <a:p>
                      <a:r>
                        <a:rPr lang="en-GB" sz="1600" dirty="0"/>
                        <a:t>1.30</a:t>
                      </a:r>
                    </a:p>
                  </a:txBody>
                  <a:tcPr marL="146111" marR="146111" marT="73056" marB="73056"/>
                </a:tc>
                <a:extLst>
                  <a:ext uri="{0D108BD9-81ED-4DB2-BD59-A6C34878D82A}">
                    <a16:rowId xmlns:a16="http://schemas.microsoft.com/office/drawing/2014/main" val="3572860751"/>
                  </a:ext>
                </a:extLst>
              </a:tr>
            </a:tbl>
          </a:graphicData>
        </a:graphic>
      </p:graphicFrame>
      <p:sp>
        <p:nvSpPr>
          <p:cNvPr id="14" name="TextBox 13">
            <a:extLst>
              <a:ext uri="{FF2B5EF4-FFF2-40B4-BE49-F238E27FC236}">
                <a16:creationId xmlns:a16="http://schemas.microsoft.com/office/drawing/2014/main" id="{410D8863-A19F-47C6-8BBB-3D12FBE6A471}"/>
              </a:ext>
            </a:extLst>
          </p:cNvPr>
          <p:cNvSpPr txBox="1"/>
          <p:nvPr/>
        </p:nvSpPr>
        <p:spPr>
          <a:xfrm>
            <a:off x="5605982" y="2250581"/>
            <a:ext cx="6097712" cy="3139321"/>
          </a:xfrm>
          <a:prstGeom prst="rect">
            <a:avLst/>
          </a:prstGeom>
          <a:noFill/>
        </p:spPr>
        <p:txBody>
          <a:bodyPr wrap="square">
            <a:spAutoFit/>
          </a:bodyPr>
          <a:lstStyle/>
          <a:p>
            <a:pPr marL="0" indent="0">
              <a:buNone/>
            </a:pPr>
            <a:r>
              <a:rPr lang="en-GB" sz="1800" b="1" dirty="0"/>
              <a:t>In order to retain the baseline level of risk, what warning threshold is required?</a:t>
            </a:r>
          </a:p>
          <a:p>
            <a:pPr marL="0" indent="0">
              <a:buNone/>
            </a:pPr>
            <a:endParaRPr lang="en-GB" sz="1800" dirty="0"/>
          </a:p>
          <a:p>
            <a:pPr marL="0" indent="0">
              <a:buNone/>
            </a:pPr>
            <a:r>
              <a:rPr lang="en-GB" sz="1800" dirty="0"/>
              <a:t>Summary table – Uplifted warning threshold (m) to retain baseline level of risk</a:t>
            </a:r>
          </a:p>
          <a:p>
            <a:pPr marL="0" indent="0">
              <a:buNone/>
            </a:pPr>
            <a:endParaRPr lang="en-GB" sz="1800" dirty="0"/>
          </a:p>
          <a:p>
            <a:r>
              <a:rPr lang="en-GB" sz="1800" dirty="0"/>
              <a:t>The baseline warning threshold = 0.643m for North Shields</a:t>
            </a:r>
          </a:p>
          <a:p>
            <a:pPr marL="0" indent="0">
              <a:buNone/>
            </a:pPr>
            <a:endParaRPr lang="en-GB" sz="1800" dirty="0"/>
          </a:p>
          <a:p>
            <a:pPr marL="0" indent="0">
              <a:buNone/>
            </a:pPr>
            <a:r>
              <a:rPr lang="en-GB" sz="1800" dirty="0"/>
              <a:t>The baseline coastal risk weather patterns are 14, 20, 23 and 26</a:t>
            </a:r>
          </a:p>
          <a:p>
            <a:pPr marL="0" indent="0">
              <a:buNone/>
            </a:pPr>
            <a:endParaRPr lang="en-GB" sz="1800" dirty="0"/>
          </a:p>
        </p:txBody>
      </p:sp>
    </p:spTree>
    <p:extLst>
      <p:ext uri="{BB962C8B-B14F-4D97-AF65-F5344CB8AC3E}">
        <p14:creationId xmlns:p14="http://schemas.microsoft.com/office/powerpoint/2010/main" val="274478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r>
              <a:rPr lang="en-US" dirty="0"/>
              <a:t/>
            </a:r>
            <a:br>
              <a:rPr lang="en-US" dirty="0"/>
            </a:br>
            <a:r>
              <a:rPr lang="en-US" dirty="0"/>
              <a:t/>
            </a:r>
            <a:br>
              <a:rPr lang="en-US" dirty="0"/>
            </a:br>
            <a:r>
              <a:rPr lang="en-US" dirty="0"/>
              <a:t/>
            </a:r>
            <a:br>
              <a:rPr lang="en-US" dirty="0"/>
            </a:br>
            <a:r>
              <a:rPr lang="en-US" dirty="0"/>
              <a:t>Impacts of changing frequency of weather patterns on coastal risk</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285750" indent="-285750">
              <a:buFont typeface="Arial" panose="020B0604020202020204" pitchFamily="34" charset="0"/>
              <a:buChar char="•"/>
            </a:pPr>
            <a:r>
              <a:rPr lang="en-GB" dirty="0"/>
              <a:t>Can we use GCMs to represent past and future conditions? How well does the ‘fit’ represent the weather patterns?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Is weather pattern frequency changing over time? (James Pope)</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122134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UKCP Global ensemble members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TextBox 12">
            <a:extLst>
              <a:ext uri="{FF2B5EF4-FFF2-40B4-BE49-F238E27FC236}">
                <a16:creationId xmlns:a16="http://schemas.microsoft.com/office/drawing/2014/main" id="{2381A03B-8DC6-47A6-8F30-89601256BDC7}"/>
              </a:ext>
            </a:extLst>
          </p:cNvPr>
          <p:cNvSpPr txBox="1"/>
          <p:nvPr/>
        </p:nvSpPr>
        <p:spPr>
          <a:xfrm>
            <a:off x="196948" y="1648997"/>
            <a:ext cx="8221495" cy="3970318"/>
          </a:xfrm>
          <a:prstGeom prst="rect">
            <a:avLst/>
          </a:prstGeom>
          <a:noFill/>
        </p:spPr>
        <p:txBody>
          <a:bodyPr wrap="square">
            <a:spAutoFit/>
          </a:bodyPr>
          <a:lstStyle/>
          <a:p>
            <a:r>
              <a:rPr lang="en-GB" dirty="0"/>
              <a:t>To ensure UKCP Global ensemble members are simulating MSLP conditions in the present day that are a reasonable reflection of large-scale circulation, an assessment against the European Centre for Medium Range Weather Forecasting (ECMWF) ERA5 reanalysis was completed.</a:t>
            </a:r>
          </a:p>
          <a:p>
            <a:endParaRPr lang="en-GB" dirty="0"/>
          </a:p>
          <a:p>
            <a:r>
              <a:rPr lang="en-GB" dirty="0"/>
              <a:t>The anomalous MSLP values for each day in UKCP Global ensemble members were assigned to one of the 30 Weather Patterns.</a:t>
            </a:r>
          </a:p>
          <a:p>
            <a:endParaRPr lang="en-US" dirty="0"/>
          </a:p>
          <a:p>
            <a:pPr marL="285750" indent="-285750">
              <a:buFont typeface="Arial" panose="020B0604020202020204" pitchFamily="34" charset="0"/>
              <a:buChar char="•"/>
            </a:pPr>
            <a:r>
              <a:rPr lang="en-US" dirty="0"/>
              <a:t>PPE ensemble = 15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Validation period = 1979-2010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Fit metric = pressure anomaly differences (PAD)</a:t>
            </a:r>
            <a:endParaRPr lang="en-GB" dirty="0"/>
          </a:p>
          <a:p>
            <a:endParaRPr lang="en-GB" dirty="0"/>
          </a:p>
        </p:txBody>
      </p:sp>
      <p:sp>
        <p:nvSpPr>
          <p:cNvPr id="14" name="TextBox 13">
            <a:extLst>
              <a:ext uri="{FF2B5EF4-FFF2-40B4-BE49-F238E27FC236}">
                <a16:creationId xmlns:a16="http://schemas.microsoft.com/office/drawing/2014/main" id="{C9B62533-A175-4C36-9464-8890C6E498D4}"/>
              </a:ext>
            </a:extLst>
          </p:cNvPr>
          <p:cNvSpPr txBox="1"/>
          <p:nvPr/>
        </p:nvSpPr>
        <p:spPr>
          <a:xfrm>
            <a:off x="-5657" y="6334780"/>
            <a:ext cx="7245626" cy="523220"/>
          </a:xfrm>
          <a:prstGeom prst="rect">
            <a:avLst/>
          </a:prstGeom>
          <a:noFill/>
        </p:spPr>
        <p:txBody>
          <a:bodyPr wrap="square">
            <a:spAutoFit/>
          </a:bodyPr>
          <a:lstStyle/>
          <a:p>
            <a:r>
              <a:rPr lang="en-GB" sz="1400" i="1" dirty="0">
                <a:solidFill>
                  <a:srgbClr val="002060"/>
                </a:solidFill>
              </a:rPr>
              <a:t>UKCP Global Model: </a:t>
            </a:r>
            <a:r>
              <a:rPr lang="en-GB" sz="1400" i="1" dirty="0">
                <a:solidFill>
                  <a:srgbClr val="002060"/>
                </a:solidFill>
                <a:hlinkClick r:id="rId8">
                  <a:extLst>
                    <a:ext uri="{A12FA001-AC4F-418D-AE19-62706E023703}">
                      <ahyp:hlinkClr xmlns:ahyp="http://schemas.microsoft.com/office/drawing/2018/hyperlinkcolor" xmlns="" val="tx"/>
                    </a:ext>
                  </a:extLst>
                </a:hlinkClick>
              </a:rPr>
              <a:t>https://agupubs.onlinelibrary.wiley.com/doi/full/10.1002/2017MS001115</a:t>
            </a:r>
            <a:endParaRPr lang="en-GB" sz="1400" i="1" dirty="0">
              <a:solidFill>
                <a:srgbClr val="002060"/>
              </a:solidFill>
            </a:endParaRPr>
          </a:p>
          <a:p>
            <a:r>
              <a:rPr lang="en-GB" sz="1400" i="1" dirty="0">
                <a:solidFill>
                  <a:srgbClr val="002060"/>
                </a:solidFill>
              </a:rPr>
              <a:t>Dataset Record: </a:t>
            </a:r>
            <a:r>
              <a:rPr lang="en-GB" sz="1400" i="1" dirty="0">
                <a:solidFill>
                  <a:srgbClr val="002060"/>
                </a:solidFill>
                <a:hlinkClick r:id="rId9">
                  <a:extLst>
                    <a:ext uri="{A12FA001-AC4F-418D-AE19-62706E023703}">
                      <ahyp:hlinkClr xmlns:ahyp="http://schemas.microsoft.com/office/drawing/2018/hyperlinkcolor" xmlns="" val="tx"/>
                    </a:ext>
                  </a:extLst>
                </a:hlinkClick>
              </a:rPr>
              <a:t>UKCP Global (60km) - European Circulation Indices (ceda.ac.uk)</a:t>
            </a:r>
            <a:r>
              <a:rPr lang="en-GB" sz="1400" i="1" dirty="0">
                <a:solidFill>
                  <a:srgbClr val="002060"/>
                </a:solidFill>
              </a:rPr>
              <a:t> </a:t>
            </a:r>
          </a:p>
        </p:txBody>
      </p:sp>
      <p:pic>
        <p:nvPicPr>
          <p:cNvPr id="4" name="Picture 3">
            <a:extLst>
              <a:ext uri="{FF2B5EF4-FFF2-40B4-BE49-F238E27FC236}">
                <a16:creationId xmlns:a16="http://schemas.microsoft.com/office/drawing/2014/main" id="{9FB567B8-B19D-41F2-814A-143D9FC909C1}"/>
              </a:ext>
            </a:extLst>
          </p:cNvPr>
          <p:cNvPicPr>
            <a:picLocks noChangeAspect="1"/>
          </p:cNvPicPr>
          <p:nvPr/>
        </p:nvPicPr>
        <p:blipFill>
          <a:blip r:embed="rId10"/>
          <a:stretch>
            <a:fillRect/>
          </a:stretch>
        </p:blipFill>
        <p:spPr>
          <a:xfrm>
            <a:off x="8855891" y="2837641"/>
            <a:ext cx="3025580" cy="2995820"/>
          </a:xfrm>
          <a:prstGeom prst="rect">
            <a:avLst/>
          </a:prstGeom>
        </p:spPr>
      </p:pic>
    </p:spTree>
    <p:extLst>
      <p:ext uri="{BB962C8B-B14F-4D97-AF65-F5344CB8AC3E}">
        <p14:creationId xmlns:p14="http://schemas.microsoft.com/office/powerpoint/2010/main" val="124515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
            </a:r>
            <a:br>
              <a:rPr lang="en-US" dirty="0"/>
            </a:br>
            <a:r>
              <a:rPr lang="en-US" dirty="0"/>
              <a:t>Sea level projections</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0" lvl="0" indent="0">
              <a:buNone/>
            </a:pPr>
            <a:r>
              <a:rPr lang="en-US" dirty="0"/>
              <a:t>Why does sea level rise matter?</a:t>
            </a:r>
          </a:p>
          <a:p>
            <a:pPr marL="0" lvl="0" indent="0">
              <a:buNone/>
            </a:pPr>
            <a:endParaRPr lang="en-US" dirty="0"/>
          </a:p>
          <a:p>
            <a:pPr marL="0" lvl="0" indent="0">
              <a:buNone/>
            </a:pPr>
            <a:r>
              <a:rPr lang="en-US" dirty="0"/>
              <a:t>How does the sea level interactive tool work?</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910182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What is PAD?</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EF8CB609-37EE-4A98-ADF1-28975499C4F1}"/>
              </a:ext>
            </a:extLst>
          </p:cNvPr>
          <p:cNvSpPr txBox="1"/>
          <p:nvPr/>
        </p:nvSpPr>
        <p:spPr>
          <a:xfrm>
            <a:off x="196948" y="1543153"/>
            <a:ext cx="8243554" cy="4524315"/>
          </a:xfrm>
          <a:prstGeom prst="rect">
            <a:avLst/>
          </a:prstGeom>
          <a:noFill/>
        </p:spPr>
        <p:txBody>
          <a:bodyPr wrap="square">
            <a:spAutoFit/>
          </a:bodyPr>
          <a:lstStyle/>
          <a:p>
            <a:endParaRPr lang="en-US" dirty="0"/>
          </a:p>
          <a:p>
            <a:r>
              <a:rPr lang="en-GB" dirty="0"/>
              <a:t>Pressure Anomaly Difference (PAD) is the difference between a specific ensemble member and its assigned weather pattern.</a:t>
            </a:r>
          </a:p>
          <a:p>
            <a:endParaRPr lang="en-GB" dirty="0"/>
          </a:p>
          <a:p>
            <a:r>
              <a:rPr lang="en-GB" dirty="0"/>
              <a:t>Positive PADs mean that ensemble members have a higher pressure than their assigned weather patterns. This typically translates to a lower likelihood of large skew surges or waves. </a:t>
            </a:r>
          </a:p>
          <a:p>
            <a:endParaRPr lang="en-GB" dirty="0"/>
          </a:p>
          <a:p>
            <a:r>
              <a:rPr lang="en-GB" dirty="0"/>
              <a:t>Negative PADs mean that ensemble members have a lower pressure than their assigned weather patterns. This typically translates to a higher likelihood of large skew surges or waves.</a:t>
            </a:r>
          </a:p>
          <a:p>
            <a:endParaRPr lang="en-GB" dirty="0"/>
          </a:p>
          <a:p>
            <a:r>
              <a:rPr lang="en-GB" dirty="0"/>
              <a:t>There are two types of PAD metric</a:t>
            </a:r>
          </a:p>
          <a:p>
            <a:pPr marL="285750" indent="-285750">
              <a:buFont typeface="Arial" panose="020B0604020202020204" pitchFamily="34" charset="0"/>
              <a:buChar char="•"/>
            </a:pPr>
            <a:r>
              <a:rPr lang="en-GB" dirty="0"/>
              <a:t>UK PAD, calculated using a UK domain and domain mean</a:t>
            </a:r>
          </a:p>
          <a:p>
            <a:pPr marL="285750" indent="-285750">
              <a:buFont typeface="Arial" panose="020B0604020202020204" pitchFamily="34" charset="0"/>
              <a:buChar char="•"/>
            </a:pPr>
            <a:r>
              <a:rPr lang="en-GB" dirty="0"/>
              <a:t>MIN PAD, calculated using outer domain and minimum MSLP anomaly grid-point</a:t>
            </a:r>
          </a:p>
          <a:p>
            <a:endParaRPr lang="en-US" dirty="0"/>
          </a:p>
        </p:txBody>
      </p:sp>
      <p:pic>
        <p:nvPicPr>
          <p:cNvPr id="15" name="Picture 14">
            <a:extLst>
              <a:ext uri="{FF2B5EF4-FFF2-40B4-BE49-F238E27FC236}">
                <a16:creationId xmlns:a16="http://schemas.microsoft.com/office/drawing/2014/main" id="{AC5CC0D0-A48F-48C5-9FB7-268D2A9358EC}"/>
              </a:ext>
            </a:extLst>
          </p:cNvPr>
          <p:cNvPicPr>
            <a:picLocks noChangeAspect="1"/>
          </p:cNvPicPr>
          <p:nvPr/>
        </p:nvPicPr>
        <p:blipFill rotWithShape="1">
          <a:blip r:embed="rId8"/>
          <a:srcRect l="29812"/>
          <a:stretch/>
        </p:blipFill>
        <p:spPr>
          <a:xfrm>
            <a:off x="8554113" y="1485285"/>
            <a:ext cx="3633199" cy="2660898"/>
          </a:xfrm>
          <a:prstGeom prst="rect">
            <a:avLst/>
          </a:prstGeom>
        </p:spPr>
      </p:pic>
    </p:spTree>
    <p:extLst>
      <p:ext uri="{BB962C8B-B14F-4D97-AF65-F5344CB8AC3E}">
        <p14:creationId xmlns:p14="http://schemas.microsoft.com/office/powerpoint/2010/main" val="196664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Validation of UKCP Global using PAD</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pSp>
        <p:nvGrpSpPr>
          <p:cNvPr id="2" name="Group 1">
            <a:extLst>
              <a:ext uri="{FF2B5EF4-FFF2-40B4-BE49-F238E27FC236}">
                <a16:creationId xmlns:a16="http://schemas.microsoft.com/office/drawing/2014/main" id="{9C1F151A-7545-4534-A947-63A2401E585F}"/>
              </a:ext>
            </a:extLst>
          </p:cNvPr>
          <p:cNvGrpSpPr/>
          <p:nvPr/>
        </p:nvGrpSpPr>
        <p:grpSpPr>
          <a:xfrm>
            <a:off x="899407" y="1802643"/>
            <a:ext cx="10393184" cy="2570012"/>
            <a:chOff x="259255" y="1802642"/>
            <a:chExt cx="10393184" cy="2570012"/>
          </a:xfrm>
        </p:grpSpPr>
        <p:pic>
          <p:nvPicPr>
            <p:cNvPr id="13" name="Picture 12" descr="Chart, histogram&#10;&#10;Description automatically generated">
              <a:extLst>
                <a:ext uri="{FF2B5EF4-FFF2-40B4-BE49-F238E27FC236}">
                  <a16:creationId xmlns:a16="http://schemas.microsoft.com/office/drawing/2014/main" id="{853A1E64-6FCD-412A-8358-0C01113408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255" y="1802642"/>
              <a:ext cx="3420000" cy="2570012"/>
            </a:xfrm>
            <a:prstGeom prst="rect">
              <a:avLst/>
            </a:prstGeom>
          </p:spPr>
        </p:pic>
        <p:pic>
          <p:nvPicPr>
            <p:cNvPr id="14" name="Picture 13" descr="Chart, histogram&#10;&#10;Description automatically generated">
              <a:extLst>
                <a:ext uri="{FF2B5EF4-FFF2-40B4-BE49-F238E27FC236}">
                  <a16:creationId xmlns:a16="http://schemas.microsoft.com/office/drawing/2014/main" id="{B1E30E2E-D22D-4DCC-BC46-0E5E76B0F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5847" y="1802643"/>
              <a:ext cx="3420000" cy="2570011"/>
            </a:xfrm>
            <a:prstGeom prst="rect">
              <a:avLst/>
            </a:prstGeom>
          </p:spPr>
        </p:pic>
        <p:pic>
          <p:nvPicPr>
            <p:cNvPr id="15" name="Picture 14" descr="Chart, histogram&#10;&#10;Description automatically generated">
              <a:extLst>
                <a:ext uri="{FF2B5EF4-FFF2-40B4-BE49-F238E27FC236}">
                  <a16:creationId xmlns:a16="http://schemas.microsoft.com/office/drawing/2014/main" id="{FD58BFCE-9124-4A30-B0D0-505CB91ABA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2439" y="1802642"/>
              <a:ext cx="3420000" cy="2570011"/>
            </a:xfrm>
            <a:prstGeom prst="rect">
              <a:avLst/>
            </a:prstGeom>
          </p:spPr>
        </p:pic>
      </p:grpSp>
      <p:graphicFrame>
        <p:nvGraphicFramePr>
          <p:cNvPr id="16" name="Table 21">
            <a:extLst>
              <a:ext uri="{FF2B5EF4-FFF2-40B4-BE49-F238E27FC236}">
                <a16:creationId xmlns:a16="http://schemas.microsoft.com/office/drawing/2014/main" id="{E90629EB-A767-42E3-B99A-E15CB4091113}"/>
              </a:ext>
            </a:extLst>
          </p:cNvPr>
          <p:cNvGraphicFramePr>
            <a:graphicFrameLocks noGrp="1"/>
          </p:cNvGraphicFramePr>
          <p:nvPr>
            <p:extLst>
              <p:ext uri="{D42A27DB-BD31-4B8C-83A1-F6EECF244321}">
                <p14:modId xmlns:p14="http://schemas.microsoft.com/office/powerpoint/2010/main" val="351461834"/>
              </p:ext>
            </p:extLst>
          </p:nvPr>
        </p:nvGraphicFramePr>
        <p:xfrm>
          <a:off x="1969254" y="4501242"/>
          <a:ext cx="8253489" cy="914400"/>
        </p:xfrm>
        <a:graphic>
          <a:graphicData uri="http://schemas.openxmlformats.org/drawingml/2006/table">
            <a:tbl>
              <a:tblPr firstRow="1" bandRow="1">
                <a:tableStyleId>{69CF1AB2-1976-4502-BF36-3FF5EA218861}</a:tableStyleId>
              </a:tblPr>
              <a:tblGrid>
                <a:gridCol w="2751163">
                  <a:extLst>
                    <a:ext uri="{9D8B030D-6E8A-4147-A177-3AD203B41FA5}">
                      <a16:colId xmlns:a16="http://schemas.microsoft.com/office/drawing/2014/main" val="458729415"/>
                    </a:ext>
                  </a:extLst>
                </a:gridCol>
                <a:gridCol w="2751163">
                  <a:extLst>
                    <a:ext uri="{9D8B030D-6E8A-4147-A177-3AD203B41FA5}">
                      <a16:colId xmlns:a16="http://schemas.microsoft.com/office/drawing/2014/main" val="1742724931"/>
                    </a:ext>
                  </a:extLst>
                </a:gridCol>
                <a:gridCol w="2751163">
                  <a:extLst>
                    <a:ext uri="{9D8B030D-6E8A-4147-A177-3AD203B41FA5}">
                      <a16:colId xmlns:a16="http://schemas.microsoft.com/office/drawing/2014/main" val="1467485857"/>
                    </a:ext>
                  </a:extLst>
                </a:gridCol>
              </a:tblGrid>
              <a:tr h="236521">
                <a:tc>
                  <a:txBody>
                    <a:bodyPr/>
                    <a:lstStyle/>
                    <a:p>
                      <a:pPr algn="ctr"/>
                      <a:r>
                        <a:rPr lang="en-GB" dirty="0"/>
                        <a:t>Ensemble 1</a:t>
                      </a:r>
                    </a:p>
                    <a:p>
                      <a:pPr algn="ctr"/>
                      <a:r>
                        <a:rPr lang="en-GB" dirty="0"/>
                        <a:t>Test statistics = 0.07</a:t>
                      </a:r>
                    </a:p>
                    <a:p>
                      <a:pPr algn="ctr"/>
                      <a:r>
                        <a:rPr lang="en-GB" dirty="0"/>
                        <a:t>P value = 0.29</a:t>
                      </a:r>
                    </a:p>
                  </a:txBody>
                  <a:tcPr/>
                </a:tc>
                <a:tc>
                  <a:txBody>
                    <a:bodyPr/>
                    <a:lstStyle/>
                    <a:p>
                      <a:pPr algn="ctr"/>
                      <a:r>
                        <a:rPr lang="en-GB" dirty="0"/>
                        <a:t>Ensemble 5</a:t>
                      </a:r>
                    </a:p>
                    <a:p>
                      <a:pPr algn="ctr"/>
                      <a:r>
                        <a:rPr lang="en-GB" dirty="0"/>
                        <a:t>Test statistics = 0.06</a:t>
                      </a:r>
                    </a:p>
                    <a:p>
                      <a:pPr algn="ctr"/>
                      <a:r>
                        <a:rPr lang="en-GB" dirty="0"/>
                        <a:t>P value = 0.46</a:t>
                      </a:r>
                    </a:p>
                  </a:txBody>
                  <a:tcPr/>
                </a:tc>
                <a:tc>
                  <a:txBody>
                    <a:bodyPr/>
                    <a:lstStyle/>
                    <a:p>
                      <a:pPr algn="ctr"/>
                      <a:r>
                        <a:rPr lang="en-GB" dirty="0"/>
                        <a:t>Ensemble 10</a:t>
                      </a:r>
                    </a:p>
                    <a:p>
                      <a:pPr algn="ctr"/>
                      <a:r>
                        <a:rPr lang="en-GB" dirty="0"/>
                        <a:t>Test statistics = 0.07</a:t>
                      </a:r>
                    </a:p>
                    <a:p>
                      <a:pPr algn="ctr"/>
                      <a:r>
                        <a:rPr lang="en-GB" dirty="0"/>
                        <a:t>P value = 0.33</a:t>
                      </a:r>
                    </a:p>
                  </a:txBody>
                  <a:tcPr/>
                </a:tc>
                <a:extLst>
                  <a:ext uri="{0D108BD9-81ED-4DB2-BD59-A6C34878D82A}">
                    <a16:rowId xmlns:a16="http://schemas.microsoft.com/office/drawing/2014/main" val="6761346"/>
                  </a:ext>
                </a:extLst>
              </a:tr>
            </a:tbl>
          </a:graphicData>
        </a:graphic>
      </p:graphicFrame>
      <p:sp>
        <p:nvSpPr>
          <p:cNvPr id="17" name="TextBox 16">
            <a:extLst>
              <a:ext uri="{FF2B5EF4-FFF2-40B4-BE49-F238E27FC236}">
                <a16:creationId xmlns:a16="http://schemas.microsoft.com/office/drawing/2014/main" id="{7E6A63F6-B9D0-428B-BCC9-59003D155210}"/>
              </a:ext>
            </a:extLst>
          </p:cNvPr>
          <p:cNvSpPr txBox="1"/>
          <p:nvPr/>
        </p:nvSpPr>
        <p:spPr>
          <a:xfrm>
            <a:off x="0" y="5729013"/>
            <a:ext cx="6663690" cy="369332"/>
          </a:xfrm>
          <a:prstGeom prst="rect">
            <a:avLst/>
          </a:prstGeom>
          <a:noFill/>
        </p:spPr>
        <p:txBody>
          <a:bodyPr wrap="square">
            <a:spAutoFit/>
          </a:bodyPr>
          <a:lstStyle/>
          <a:p>
            <a:r>
              <a:rPr lang="en-GB" dirty="0"/>
              <a:t>Weather pattern 20 – risk regime for North Shields in present day</a:t>
            </a:r>
          </a:p>
        </p:txBody>
      </p:sp>
    </p:spTree>
    <p:extLst>
      <p:ext uri="{BB962C8B-B14F-4D97-AF65-F5344CB8AC3E}">
        <p14:creationId xmlns:p14="http://schemas.microsoft.com/office/powerpoint/2010/main" val="330569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Does the ‘fit’ change over time?</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aphicFrame>
        <p:nvGraphicFramePr>
          <p:cNvPr id="16" name="Table 21">
            <a:extLst>
              <a:ext uri="{FF2B5EF4-FFF2-40B4-BE49-F238E27FC236}">
                <a16:creationId xmlns:a16="http://schemas.microsoft.com/office/drawing/2014/main" id="{E90629EB-A767-42E3-B99A-E15CB4091113}"/>
              </a:ext>
            </a:extLst>
          </p:cNvPr>
          <p:cNvGraphicFramePr>
            <a:graphicFrameLocks noGrp="1"/>
          </p:cNvGraphicFramePr>
          <p:nvPr>
            <p:extLst>
              <p:ext uri="{D42A27DB-BD31-4B8C-83A1-F6EECF244321}">
                <p14:modId xmlns:p14="http://schemas.microsoft.com/office/powerpoint/2010/main" val="251345381"/>
              </p:ext>
            </p:extLst>
          </p:nvPr>
        </p:nvGraphicFramePr>
        <p:xfrm>
          <a:off x="1969254" y="4501242"/>
          <a:ext cx="8253489" cy="914400"/>
        </p:xfrm>
        <a:graphic>
          <a:graphicData uri="http://schemas.openxmlformats.org/drawingml/2006/table">
            <a:tbl>
              <a:tblPr firstRow="1" bandRow="1">
                <a:tableStyleId>{69CF1AB2-1976-4502-BF36-3FF5EA218861}</a:tableStyleId>
              </a:tblPr>
              <a:tblGrid>
                <a:gridCol w="2751163">
                  <a:extLst>
                    <a:ext uri="{9D8B030D-6E8A-4147-A177-3AD203B41FA5}">
                      <a16:colId xmlns:a16="http://schemas.microsoft.com/office/drawing/2014/main" val="458729415"/>
                    </a:ext>
                  </a:extLst>
                </a:gridCol>
                <a:gridCol w="2751163">
                  <a:extLst>
                    <a:ext uri="{9D8B030D-6E8A-4147-A177-3AD203B41FA5}">
                      <a16:colId xmlns:a16="http://schemas.microsoft.com/office/drawing/2014/main" val="1742724931"/>
                    </a:ext>
                  </a:extLst>
                </a:gridCol>
                <a:gridCol w="2751163">
                  <a:extLst>
                    <a:ext uri="{9D8B030D-6E8A-4147-A177-3AD203B41FA5}">
                      <a16:colId xmlns:a16="http://schemas.microsoft.com/office/drawing/2014/main" val="1467485857"/>
                    </a:ext>
                  </a:extLst>
                </a:gridCol>
              </a:tblGrid>
              <a:tr h="236521">
                <a:tc>
                  <a:txBody>
                    <a:bodyPr/>
                    <a:lstStyle/>
                    <a:p>
                      <a:pPr algn="ctr"/>
                      <a:r>
                        <a:rPr lang="en-GB" dirty="0"/>
                        <a:t>Ensemble 1</a:t>
                      </a:r>
                    </a:p>
                    <a:p>
                      <a:pPr algn="ctr"/>
                      <a:r>
                        <a:rPr lang="en-GB" dirty="0"/>
                        <a:t>Test statistics = 0.09</a:t>
                      </a:r>
                    </a:p>
                    <a:p>
                      <a:pPr algn="ctr"/>
                      <a:r>
                        <a:rPr lang="en-GB" dirty="0"/>
                        <a:t>P value = 0.08</a:t>
                      </a:r>
                    </a:p>
                  </a:txBody>
                  <a:tcPr/>
                </a:tc>
                <a:tc>
                  <a:txBody>
                    <a:bodyPr/>
                    <a:lstStyle/>
                    <a:p>
                      <a:pPr algn="ctr"/>
                      <a:r>
                        <a:rPr lang="en-GB" dirty="0"/>
                        <a:t>Ensemble 5</a:t>
                      </a:r>
                    </a:p>
                    <a:p>
                      <a:pPr algn="ctr"/>
                      <a:r>
                        <a:rPr lang="en-GB" dirty="0"/>
                        <a:t>Test statistics = 0.08</a:t>
                      </a:r>
                    </a:p>
                    <a:p>
                      <a:pPr algn="ctr"/>
                      <a:r>
                        <a:rPr lang="en-GB" dirty="0"/>
                        <a:t>P value = 0.19</a:t>
                      </a:r>
                    </a:p>
                  </a:txBody>
                  <a:tcPr/>
                </a:tc>
                <a:tc>
                  <a:txBody>
                    <a:bodyPr/>
                    <a:lstStyle/>
                    <a:p>
                      <a:pPr algn="ctr"/>
                      <a:r>
                        <a:rPr lang="en-GB" dirty="0"/>
                        <a:t>Ensemble 10</a:t>
                      </a:r>
                    </a:p>
                    <a:p>
                      <a:pPr algn="ctr"/>
                      <a:r>
                        <a:rPr lang="en-GB" dirty="0"/>
                        <a:t>Test statistics = 0.08</a:t>
                      </a:r>
                    </a:p>
                    <a:p>
                      <a:pPr algn="ctr"/>
                      <a:r>
                        <a:rPr lang="en-GB" dirty="0"/>
                        <a:t>P value = 0.23</a:t>
                      </a:r>
                    </a:p>
                  </a:txBody>
                  <a:tcPr/>
                </a:tc>
                <a:extLst>
                  <a:ext uri="{0D108BD9-81ED-4DB2-BD59-A6C34878D82A}">
                    <a16:rowId xmlns:a16="http://schemas.microsoft.com/office/drawing/2014/main" val="6761346"/>
                  </a:ext>
                </a:extLst>
              </a:tr>
            </a:tbl>
          </a:graphicData>
        </a:graphic>
      </p:graphicFrame>
      <p:grpSp>
        <p:nvGrpSpPr>
          <p:cNvPr id="3" name="Group 2">
            <a:extLst>
              <a:ext uri="{FF2B5EF4-FFF2-40B4-BE49-F238E27FC236}">
                <a16:creationId xmlns:a16="http://schemas.microsoft.com/office/drawing/2014/main" id="{94B264B5-6126-4930-B0D9-AF7644C6FA24}"/>
              </a:ext>
            </a:extLst>
          </p:cNvPr>
          <p:cNvGrpSpPr/>
          <p:nvPr/>
        </p:nvGrpSpPr>
        <p:grpSpPr>
          <a:xfrm>
            <a:off x="877809" y="1802641"/>
            <a:ext cx="10436378" cy="2570013"/>
            <a:chOff x="877809" y="1802641"/>
            <a:chExt cx="10436378" cy="2570013"/>
          </a:xfrm>
        </p:grpSpPr>
        <p:pic>
          <p:nvPicPr>
            <p:cNvPr id="17" name="Picture 16" descr="Chart, histogram&#10;&#10;Description automatically generated">
              <a:extLst>
                <a:ext uri="{FF2B5EF4-FFF2-40B4-BE49-F238E27FC236}">
                  <a16:creationId xmlns:a16="http://schemas.microsoft.com/office/drawing/2014/main" id="{838EBB48-674D-46AB-9175-BD16737752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809" y="1802642"/>
              <a:ext cx="3420000" cy="2570011"/>
            </a:xfrm>
            <a:prstGeom prst="rect">
              <a:avLst/>
            </a:prstGeom>
          </p:spPr>
        </p:pic>
        <p:pic>
          <p:nvPicPr>
            <p:cNvPr id="18" name="Picture 17" descr="Chart, histogram&#10;&#10;Description automatically generated">
              <a:extLst>
                <a:ext uri="{FF2B5EF4-FFF2-40B4-BE49-F238E27FC236}">
                  <a16:creationId xmlns:a16="http://schemas.microsoft.com/office/drawing/2014/main" id="{DA0EC0F8-1ADD-4AF7-9E57-CD78E681F0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5998" y="1802643"/>
              <a:ext cx="3420000" cy="2570011"/>
            </a:xfrm>
            <a:prstGeom prst="rect">
              <a:avLst/>
            </a:prstGeom>
          </p:spPr>
        </p:pic>
        <p:pic>
          <p:nvPicPr>
            <p:cNvPr id="19" name="Picture 18" descr="Chart, histogram&#10;&#10;Description automatically generated">
              <a:extLst>
                <a:ext uri="{FF2B5EF4-FFF2-40B4-BE49-F238E27FC236}">
                  <a16:creationId xmlns:a16="http://schemas.microsoft.com/office/drawing/2014/main" id="{D237E32F-63AF-4FD4-9851-9B716A4FFB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4187" y="1802641"/>
              <a:ext cx="3420000" cy="2570011"/>
            </a:xfrm>
            <a:prstGeom prst="rect">
              <a:avLst/>
            </a:prstGeom>
          </p:spPr>
        </p:pic>
      </p:grpSp>
      <p:sp>
        <p:nvSpPr>
          <p:cNvPr id="15" name="TextBox 14">
            <a:extLst>
              <a:ext uri="{FF2B5EF4-FFF2-40B4-BE49-F238E27FC236}">
                <a16:creationId xmlns:a16="http://schemas.microsoft.com/office/drawing/2014/main" id="{ABFB6501-AAD6-4DF2-9B89-4568CA124235}"/>
              </a:ext>
            </a:extLst>
          </p:cNvPr>
          <p:cNvSpPr txBox="1"/>
          <p:nvPr/>
        </p:nvSpPr>
        <p:spPr>
          <a:xfrm>
            <a:off x="-1907" y="5676695"/>
            <a:ext cx="64126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Weather pattern 20 – risk regime for North Shields in climatic period</a:t>
            </a:r>
          </a:p>
        </p:txBody>
      </p:sp>
    </p:spTree>
    <p:extLst>
      <p:ext uri="{BB962C8B-B14F-4D97-AF65-F5344CB8AC3E}">
        <p14:creationId xmlns:p14="http://schemas.microsoft.com/office/powerpoint/2010/main" val="10237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Changing frequency of weather patterns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2050" name="Picture 2">
            <a:extLst>
              <a:ext uri="{FF2B5EF4-FFF2-40B4-BE49-F238E27FC236}">
                <a16:creationId xmlns:a16="http://schemas.microsoft.com/office/drawing/2014/main" id="{8FB75BF8-0784-4853-993C-A32F76CF78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7300" y="1414635"/>
            <a:ext cx="9677399" cy="4683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145561-E73B-4641-90C8-4775A17ED857}"/>
              </a:ext>
            </a:extLst>
          </p:cNvPr>
          <p:cNvSpPr txBox="1"/>
          <p:nvPr/>
        </p:nvSpPr>
        <p:spPr>
          <a:xfrm>
            <a:off x="10920699" y="5575125"/>
            <a:ext cx="1110462" cy="523220"/>
          </a:xfrm>
          <a:prstGeom prst="rect">
            <a:avLst/>
          </a:prstGeom>
          <a:noFill/>
        </p:spPr>
        <p:txBody>
          <a:bodyPr wrap="square" rtlCol="0">
            <a:spAutoFit/>
          </a:bodyPr>
          <a:lstStyle/>
          <a:p>
            <a:r>
              <a:rPr lang="en-GB" sz="1400" i="1" dirty="0"/>
              <a:t>Credit: James Pope</a:t>
            </a:r>
          </a:p>
        </p:txBody>
      </p:sp>
    </p:spTree>
    <p:extLst>
      <p:ext uri="{BB962C8B-B14F-4D97-AF65-F5344CB8AC3E}">
        <p14:creationId xmlns:p14="http://schemas.microsoft.com/office/powerpoint/2010/main" val="1883529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Next steps for the project</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lstStyle/>
          <a:p>
            <a:pPr marL="285750" indent="-285750">
              <a:buFont typeface="Arial" panose="020B0604020202020204" pitchFamily="34" charset="0"/>
              <a:buChar char="•"/>
            </a:pPr>
            <a:r>
              <a:rPr lang="en-GB" dirty="0"/>
              <a:t>Sea level tool – Shortly planning an internal release of the tool prior to a public release. Aim to include additional science developments such as CMIP6 models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Coastal Decider – Combine the relative importance of sea level change and changing frequency of weather patterns to create a proxy for coastal risk.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NEMO – continue with some early work using NEMO-surge to validate the assumption that the storm surge shape does not change over time.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Marine Workshop – As part of a wider NPOP fund, we are planning a marine workshop for Spring 2022 with the hope of connecting with new stakeholders </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37054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544" y="1318326"/>
            <a:ext cx="7315200" cy="3604717"/>
          </a:xfrm>
        </p:spPr>
        <p:txBody>
          <a:bodyPr>
            <a:normAutofit fontScale="90000"/>
          </a:bodyPr>
          <a:lstStyle/>
          <a:p>
            <a:r>
              <a:rPr lang="en-GB" dirty="0"/>
              <a:t>Contact details</a:t>
            </a:r>
            <a:r>
              <a:rPr lang="en-GB" sz="2400" b="1" dirty="0">
                <a:solidFill>
                  <a:schemeClr val="bg1"/>
                </a:solidFill>
                <a:latin typeface="+mn-lt"/>
                <a:cs typeface="Arial" panose="020B0604020202020204" pitchFamily="34" charset="0"/>
              </a:rPr>
              <a:t/>
            </a:r>
            <a:br>
              <a:rPr lang="en-GB" sz="2400" b="1"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
            </a:r>
            <a:br>
              <a:rPr lang="en-GB" sz="2400" b="1"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Email:</a:t>
            </a:r>
            <a:r>
              <a:rPr lang="en-GB" dirty="0"/>
              <a:t> </a:t>
            </a:r>
            <a:r>
              <a:rPr lang="en-GB" sz="2400" dirty="0">
                <a:solidFill>
                  <a:srgbClr val="002060"/>
                </a:solidFill>
                <a:latin typeface="+mn-lt"/>
                <a:cs typeface="Arial" panose="020B0604020202020204" pitchFamily="34" charset="0"/>
                <a:hlinkClick r:id="rId2">
                  <a:extLst>
                    <a:ext uri="{A12FA001-AC4F-418D-AE19-62706E023703}">
                      <ahyp:hlinkClr xmlns:ahyp="http://schemas.microsoft.com/office/drawing/2018/hyperlinkcolor" xmlns="" val="tx"/>
                    </a:ext>
                  </a:extLst>
                </a:hlinkClick>
              </a:rPr>
              <a:t>rachel.perks@metoffice.gov.uk</a:t>
            </a:r>
            <a:r>
              <a:rPr lang="en-GB" sz="2400" b="1" dirty="0">
                <a:solidFill>
                  <a:schemeClr val="bg1"/>
                </a:solidFill>
                <a:latin typeface="+mn-lt"/>
                <a:cs typeface="Arial" panose="020B0604020202020204" pitchFamily="34" charset="0"/>
              </a:rPr>
              <a:t/>
            </a:r>
            <a:br>
              <a:rPr lang="en-GB" sz="2400" b="1"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
            </a:r>
            <a:br>
              <a:rPr lang="en-GB" sz="2400" b="1"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Website: </a:t>
            </a:r>
            <a:r>
              <a:rPr lang="en-GB" sz="2400" dirty="0">
                <a:solidFill>
                  <a:schemeClr val="bg1"/>
                </a:solidFill>
                <a:latin typeface="+mn-lt"/>
                <a:cs typeface="Arial" panose="020B0604020202020204" pitchFamily="34" charset="0"/>
              </a:rPr>
              <a:t>www.ukclimateresilience.org	</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Twitter:	</a:t>
            </a:r>
            <a:r>
              <a:rPr lang="en-GB" sz="2400" dirty="0">
                <a:solidFill>
                  <a:schemeClr val="bg1"/>
                </a:solidFill>
                <a:latin typeface="+mn-lt"/>
                <a:cs typeface="Arial" panose="020B0604020202020204" pitchFamily="34" charset="0"/>
              </a:rPr>
              <a:t>@UKCRP_SPF</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YouTube: </a:t>
            </a:r>
            <a:r>
              <a:rPr lang="en-GB" sz="2400" dirty="0">
                <a:solidFill>
                  <a:schemeClr val="bg1"/>
                </a:solidFill>
                <a:latin typeface="+mn-lt"/>
                <a:cs typeface="Arial" panose="020B0604020202020204" pitchFamily="34" charset="0"/>
              </a:rPr>
              <a:t>UK Climate Resilience programme</a:t>
            </a:r>
            <a:endParaRPr lang="en-GB" sz="2400" dirty="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algn="ctr"/>
            <a:r>
              <a:rPr lang="en-GB" sz="1400" dirty="0"/>
              <a:t>The UK Climate Resilience programme is supported by the UKRI Strategic Priorities Fund. </a:t>
            </a:r>
          </a:p>
          <a:p>
            <a:pPr algn="ctr"/>
            <a:r>
              <a:rPr lang="en-GB" sz="1400" dirty="0"/>
              <a:t>The programme is co-delivered by the Met Office and NERC on behalf of UKRI partners AHRC, EPSRC, ESRC. </a:t>
            </a:r>
          </a:p>
          <a:p>
            <a:pPr algn="ctr"/>
            <a:endParaRPr lang="en-GB" sz="1400" dirty="0"/>
          </a:p>
        </p:txBody>
      </p:sp>
    </p:spTree>
    <p:extLst>
      <p:ext uri="{BB962C8B-B14F-4D97-AF65-F5344CB8AC3E}">
        <p14:creationId xmlns:p14="http://schemas.microsoft.com/office/powerpoint/2010/main" val="1995025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Extra Slides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3" name="Picture 2">
            <a:extLst>
              <a:ext uri="{FF2B5EF4-FFF2-40B4-BE49-F238E27FC236}">
                <a16:creationId xmlns:a16="http://schemas.microsoft.com/office/drawing/2014/main" id="{487CD8AB-597C-4625-8E56-1ABCC94D2C36}"/>
              </a:ext>
            </a:extLst>
          </p:cNvPr>
          <p:cNvPicPr>
            <a:picLocks noChangeAspect="1"/>
          </p:cNvPicPr>
          <p:nvPr/>
        </p:nvPicPr>
        <p:blipFill>
          <a:blip r:embed="rId8"/>
          <a:stretch>
            <a:fillRect/>
          </a:stretch>
        </p:blipFill>
        <p:spPr>
          <a:xfrm>
            <a:off x="0" y="1514004"/>
            <a:ext cx="6559826" cy="5343996"/>
          </a:xfrm>
          <a:prstGeom prst="rect">
            <a:avLst/>
          </a:prstGeom>
        </p:spPr>
      </p:pic>
      <p:sp>
        <p:nvSpPr>
          <p:cNvPr id="4" name="TextBox 3">
            <a:extLst>
              <a:ext uri="{FF2B5EF4-FFF2-40B4-BE49-F238E27FC236}">
                <a16:creationId xmlns:a16="http://schemas.microsoft.com/office/drawing/2014/main" id="{E2DE3DD3-5C23-43C3-BD62-38B04C14465B}"/>
              </a:ext>
            </a:extLst>
          </p:cNvPr>
          <p:cNvSpPr txBox="1"/>
          <p:nvPr/>
        </p:nvSpPr>
        <p:spPr>
          <a:xfrm>
            <a:off x="6812518" y="2107096"/>
            <a:ext cx="3539706" cy="1200329"/>
          </a:xfrm>
          <a:prstGeom prst="rect">
            <a:avLst/>
          </a:prstGeom>
          <a:noFill/>
        </p:spPr>
        <p:txBody>
          <a:bodyPr wrap="square" rtlCol="0">
            <a:spAutoFit/>
          </a:bodyPr>
          <a:lstStyle/>
          <a:p>
            <a:r>
              <a:rPr lang="en-GB" dirty="0"/>
              <a:t>Number of events by season for each weather pattern in the historical time period.</a:t>
            </a:r>
          </a:p>
          <a:p>
            <a:r>
              <a:rPr lang="en-GB" dirty="0"/>
              <a:t>Example plot for North Shields</a:t>
            </a:r>
          </a:p>
        </p:txBody>
      </p:sp>
      <p:sp>
        <p:nvSpPr>
          <p:cNvPr id="5" name="TextBox 4">
            <a:extLst>
              <a:ext uri="{FF2B5EF4-FFF2-40B4-BE49-F238E27FC236}">
                <a16:creationId xmlns:a16="http://schemas.microsoft.com/office/drawing/2014/main" id="{FCFE1D9D-8EBB-4A40-B5AB-277942B4C910}"/>
              </a:ext>
            </a:extLst>
          </p:cNvPr>
          <p:cNvSpPr txBox="1"/>
          <p:nvPr/>
        </p:nvSpPr>
        <p:spPr>
          <a:xfrm rot="19500000">
            <a:off x="1614870" y="3458661"/>
            <a:ext cx="3645536" cy="923330"/>
          </a:xfrm>
          <a:prstGeom prst="rect">
            <a:avLst/>
          </a:prstGeom>
          <a:noFill/>
        </p:spPr>
        <p:txBody>
          <a:bodyPr wrap="square" rtlCol="0">
            <a:spAutoFit/>
          </a:bodyPr>
          <a:lstStyle/>
          <a:p>
            <a:r>
              <a:rPr lang="en-GB" sz="5400" dirty="0">
                <a:solidFill>
                  <a:schemeClr val="bg1">
                    <a:lumMod val="65000"/>
                  </a:schemeClr>
                </a:solidFill>
              </a:rPr>
              <a:t>-- DRAFT --</a:t>
            </a:r>
          </a:p>
        </p:txBody>
      </p:sp>
    </p:spTree>
    <p:extLst>
      <p:ext uri="{BB962C8B-B14F-4D97-AF65-F5344CB8AC3E}">
        <p14:creationId xmlns:p14="http://schemas.microsoft.com/office/powerpoint/2010/main" val="307543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Why does sea level rise matter?</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TextBox 12">
            <a:extLst>
              <a:ext uri="{FF2B5EF4-FFF2-40B4-BE49-F238E27FC236}">
                <a16:creationId xmlns:a16="http://schemas.microsoft.com/office/drawing/2014/main" id="{B1737785-37AC-49EF-B002-344D5F09B203}"/>
              </a:ext>
            </a:extLst>
          </p:cNvPr>
          <p:cNvSpPr txBox="1"/>
          <p:nvPr/>
        </p:nvSpPr>
        <p:spPr>
          <a:xfrm>
            <a:off x="196948" y="2097151"/>
            <a:ext cx="5899052" cy="3139321"/>
          </a:xfrm>
          <a:prstGeom prst="rect">
            <a:avLst/>
          </a:prstGeom>
          <a:noFill/>
        </p:spPr>
        <p:txBody>
          <a:bodyPr wrap="square">
            <a:spAutoFit/>
          </a:bodyPr>
          <a:lstStyle/>
          <a:p>
            <a:pPr marL="0" indent="0">
              <a:buFont typeface="Wingdings 2" pitchFamily="18" charset="2"/>
              <a:buNone/>
            </a:pPr>
            <a:r>
              <a:rPr lang="en-GB" b="1" dirty="0">
                <a:solidFill>
                  <a:schemeClr val="tx1"/>
                </a:solidFill>
              </a:rPr>
              <a:t>IPCC Headline Messages</a:t>
            </a:r>
          </a:p>
          <a:p>
            <a:pPr marL="0" indent="0">
              <a:buFont typeface="Wingdings 2" pitchFamily="18" charset="2"/>
              <a:buNone/>
            </a:pPr>
            <a:endParaRPr lang="en-GB" dirty="0">
              <a:solidFill>
                <a:schemeClr val="tx1"/>
              </a:solidFill>
            </a:endParaRPr>
          </a:p>
          <a:p>
            <a:pPr marL="0" indent="0">
              <a:buFont typeface="Wingdings 2" pitchFamily="18" charset="2"/>
              <a:buNone/>
            </a:pPr>
            <a:r>
              <a:rPr lang="en-GB" dirty="0">
                <a:solidFill>
                  <a:schemeClr val="tx1"/>
                </a:solidFill>
              </a:rPr>
              <a:t>“Risk related to SLR (including erosion, flooding and salinisation) is expected to significantly increase by the end of this century along all low-lying coasts in the absence of major additional adaptation efforts (</a:t>
            </a:r>
            <a:r>
              <a:rPr lang="en-GB" i="1" dirty="0">
                <a:solidFill>
                  <a:schemeClr val="tx1"/>
                </a:solidFill>
              </a:rPr>
              <a:t>very high confidence</a:t>
            </a:r>
            <a:r>
              <a:rPr lang="en-GB" dirty="0">
                <a:solidFill>
                  <a:schemeClr val="tx1"/>
                </a:solidFill>
              </a:rPr>
              <a:t>).”​</a:t>
            </a:r>
          </a:p>
          <a:p>
            <a:pPr marL="0" indent="0">
              <a:buFont typeface="Wingdings 2" pitchFamily="18" charset="2"/>
              <a:buNone/>
            </a:pPr>
            <a:endParaRPr lang="en-GB" dirty="0">
              <a:solidFill>
                <a:schemeClr val="tx1"/>
              </a:solidFill>
            </a:endParaRPr>
          </a:p>
          <a:p>
            <a:pPr marL="0" indent="0">
              <a:buFont typeface="Wingdings 2" pitchFamily="18" charset="2"/>
              <a:buNone/>
            </a:pPr>
            <a:r>
              <a:rPr lang="en-GB" dirty="0">
                <a:solidFill>
                  <a:schemeClr val="tx1"/>
                </a:solidFill>
              </a:rPr>
              <a:t>“In the absence of adaptation, more intense and frequent ESL events, together with trends in coastal development will increase expected annual flood damages by 2-3 orders of magnitude by 2100 (</a:t>
            </a:r>
            <a:r>
              <a:rPr lang="en-GB" i="1" dirty="0">
                <a:solidFill>
                  <a:schemeClr val="tx1"/>
                </a:solidFill>
              </a:rPr>
              <a:t>high confidence</a:t>
            </a:r>
            <a:r>
              <a:rPr lang="en-GB" dirty="0">
                <a:solidFill>
                  <a:schemeClr val="tx1"/>
                </a:solidFill>
              </a:rPr>
              <a:t>).” </a:t>
            </a:r>
          </a:p>
        </p:txBody>
      </p:sp>
      <p:sp>
        <p:nvSpPr>
          <p:cNvPr id="14" name="TextBox 13">
            <a:extLst>
              <a:ext uri="{FF2B5EF4-FFF2-40B4-BE49-F238E27FC236}">
                <a16:creationId xmlns:a16="http://schemas.microsoft.com/office/drawing/2014/main" id="{9253D352-882C-4589-8AF7-F109C4C211AE}"/>
              </a:ext>
            </a:extLst>
          </p:cNvPr>
          <p:cNvSpPr txBox="1"/>
          <p:nvPr/>
        </p:nvSpPr>
        <p:spPr>
          <a:xfrm>
            <a:off x="-1712" y="6550223"/>
            <a:ext cx="6097712" cy="307777"/>
          </a:xfrm>
          <a:prstGeom prst="rect">
            <a:avLst/>
          </a:prstGeom>
          <a:noFill/>
        </p:spPr>
        <p:txBody>
          <a:bodyPr wrap="square">
            <a:spAutoFit/>
          </a:bodyPr>
          <a:lstStyle/>
          <a:p>
            <a:r>
              <a:rPr lang="fr-FR" sz="1400" i="1" dirty="0">
                <a:solidFill>
                  <a:srgbClr val="002060"/>
                </a:solidFill>
                <a:hlinkClick r:id="rId8">
                  <a:extLst>
                    <a:ext uri="{A12FA001-AC4F-418D-AE19-62706E023703}">
                      <ahyp:hlinkClr xmlns:ahyp="http://schemas.microsoft.com/office/drawing/2018/hyperlinkcolor" xmlns="" val="tx"/>
                    </a:ext>
                  </a:extLst>
                </a:hlinkClick>
              </a:rPr>
              <a:t>www.ipcc.ch/srocc/</a:t>
            </a:r>
            <a:r>
              <a:rPr lang="fr-FR" sz="1400" i="1" dirty="0">
                <a:solidFill>
                  <a:srgbClr val="002060"/>
                </a:solidFill>
              </a:rPr>
              <a:t>  </a:t>
            </a:r>
            <a:endParaRPr lang="en-GB" sz="1400" i="1" dirty="0">
              <a:solidFill>
                <a:srgbClr val="002060"/>
              </a:solidFill>
            </a:endParaRPr>
          </a:p>
        </p:txBody>
      </p:sp>
      <p:pic>
        <p:nvPicPr>
          <p:cNvPr id="3" name="Picture 2">
            <a:extLst>
              <a:ext uri="{FF2B5EF4-FFF2-40B4-BE49-F238E27FC236}">
                <a16:creationId xmlns:a16="http://schemas.microsoft.com/office/drawing/2014/main" id="{B788A80A-8862-4FC4-90BA-DF7E50B24752}"/>
              </a:ext>
            </a:extLst>
          </p:cNvPr>
          <p:cNvPicPr>
            <a:picLocks noChangeAspect="1"/>
          </p:cNvPicPr>
          <p:nvPr/>
        </p:nvPicPr>
        <p:blipFill>
          <a:blip r:embed="rId9"/>
          <a:stretch>
            <a:fillRect/>
          </a:stretch>
        </p:blipFill>
        <p:spPr>
          <a:xfrm>
            <a:off x="6521994" y="2266042"/>
            <a:ext cx="5473058" cy="3079681"/>
          </a:xfrm>
          <a:prstGeom prst="rect">
            <a:avLst/>
          </a:prstGeom>
        </p:spPr>
      </p:pic>
    </p:spTree>
    <p:extLst>
      <p:ext uri="{BB962C8B-B14F-4D97-AF65-F5344CB8AC3E}">
        <p14:creationId xmlns:p14="http://schemas.microsoft.com/office/powerpoint/2010/main" val="275216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18A501B-D490-45F5-ACD1-162891BDE2DC}"/>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0" i="0">
                <a:solidFill>
                  <a:srgbClr val="000000"/>
                </a:solidFill>
                <a:effectLst/>
                <a:latin typeface="Times New Roman" panose="02020603050405020304" pitchFamily="18" charset="0"/>
              </a:rPr>
              <a:t> </a:t>
            </a:r>
            <a:endParaRPr lang="en-GB" dirty="0">
              <a:solidFill>
                <a:schemeClr val="tx1"/>
              </a:solidFill>
            </a:endParaRPr>
          </a:p>
        </p:txBody>
      </p:sp>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Sea-level projections tool</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7101401" y="3805939"/>
            <a:ext cx="5090598" cy="2292406"/>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TextBox 12">
            <a:extLst>
              <a:ext uri="{FF2B5EF4-FFF2-40B4-BE49-F238E27FC236}">
                <a16:creationId xmlns:a16="http://schemas.microsoft.com/office/drawing/2014/main" id="{B1737785-37AC-49EF-B002-344D5F09B203}"/>
              </a:ext>
            </a:extLst>
          </p:cNvPr>
          <p:cNvSpPr txBox="1"/>
          <p:nvPr/>
        </p:nvSpPr>
        <p:spPr>
          <a:xfrm>
            <a:off x="46891" y="1646304"/>
            <a:ext cx="5992837" cy="2308324"/>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tx1"/>
                </a:solidFill>
              </a:rPr>
              <a:t>A relocatable sea level tool has been developed to provide regional sea-level (SL) projections, derived from climate model simulations of the Coupled Model Intercomparison Project Phase 5 (CMIP5).</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These SL projections are based on the methods described in the UK Climate Projections 2018 (UKCP18) Marine Report and Palmer et al (2020)</a:t>
            </a:r>
          </a:p>
        </p:txBody>
      </p:sp>
      <p:pic>
        <p:nvPicPr>
          <p:cNvPr id="1026" name="Picture 2">
            <a:extLst>
              <a:ext uri="{FF2B5EF4-FFF2-40B4-BE49-F238E27FC236}">
                <a16:creationId xmlns:a16="http://schemas.microsoft.com/office/drawing/2014/main" id="{057C3EFF-F1F3-4990-8B89-EACE115AA5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2357" y="2357511"/>
            <a:ext cx="609433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4ED353-89EE-4825-8272-1EF4691E98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90178"/>
            <a:ext cx="5992837" cy="27693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24A182-EAD4-412F-96E7-486BCC1CF26A}"/>
              </a:ext>
            </a:extLst>
          </p:cNvPr>
          <p:cNvSpPr txBox="1"/>
          <p:nvPr/>
        </p:nvSpPr>
        <p:spPr>
          <a:xfrm>
            <a:off x="0" y="6498577"/>
            <a:ext cx="1543692" cy="369332"/>
          </a:xfrm>
          <a:prstGeom prst="rect">
            <a:avLst/>
          </a:prstGeom>
          <a:noFill/>
        </p:spPr>
        <p:txBody>
          <a:bodyPr wrap="square">
            <a:spAutoFit/>
          </a:bodyPr>
          <a:lstStyle/>
          <a:p>
            <a:r>
              <a:rPr lang="en-US" sz="1400" i="1" u="none" strike="noStrike" dirty="0">
                <a:solidFill>
                  <a:srgbClr val="002060"/>
                </a:solidFill>
                <a:effectLst/>
                <a:latin typeface="Calibri" panose="020F0502020204030204" pitchFamily="34" charset="0"/>
              </a:rPr>
              <a:t>Source: IPCC AR5 </a:t>
            </a:r>
            <a:r>
              <a:rPr lang="en-US" b="0" i="0" dirty="0">
                <a:solidFill>
                  <a:srgbClr val="000000"/>
                </a:solidFill>
                <a:effectLst/>
                <a:latin typeface="Calibri" panose="020F0502020204030204" pitchFamily="34" charset="0"/>
              </a:rPr>
              <a:t>​</a:t>
            </a:r>
            <a:endParaRPr lang="en-GB" dirty="0"/>
          </a:p>
        </p:txBody>
      </p:sp>
      <p:sp>
        <p:nvSpPr>
          <p:cNvPr id="18" name="TextBox 17">
            <a:extLst>
              <a:ext uri="{FF2B5EF4-FFF2-40B4-BE49-F238E27FC236}">
                <a16:creationId xmlns:a16="http://schemas.microsoft.com/office/drawing/2014/main" id="{6B5A4BFF-AFE0-4070-96E2-BD1ECD5ECCD4}"/>
              </a:ext>
            </a:extLst>
          </p:cNvPr>
          <p:cNvSpPr txBox="1"/>
          <p:nvPr/>
        </p:nvSpPr>
        <p:spPr>
          <a:xfrm>
            <a:off x="6039728" y="5306396"/>
            <a:ext cx="6094331" cy="738664"/>
          </a:xfrm>
          <a:prstGeom prst="rect">
            <a:avLst/>
          </a:prstGeom>
          <a:noFill/>
        </p:spPr>
        <p:txBody>
          <a:bodyPr wrap="square">
            <a:spAutoFit/>
          </a:bodyPr>
          <a:lstStyle/>
          <a:p>
            <a:r>
              <a:rPr lang="en-GB" sz="1400" i="1" dirty="0">
                <a:solidFill>
                  <a:srgbClr val="002060"/>
                </a:solidFill>
                <a:hlinkClick r:id="rId10">
                  <a:extLst>
                    <a:ext uri="{A12FA001-AC4F-418D-AE19-62706E023703}">
                      <ahyp:hlinkClr xmlns:ahyp="http://schemas.microsoft.com/office/drawing/2018/hyperlinkcolor" xmlns="" val="tx"/>
                    </a:ext>
                  </a:extLst>
                </a:hlinkClick>
              </a:rPr>
              <a:t>https://www.metoffice.gov.uk/pub/data/weather/uk/ukcp18/science-reports/UKCP18-Marine-report.pdf</a:t>
            </a:r>
            <a:endParaRPr lang="en-GB" sz="1400" i="1" dirty="0">
              <a:solidFill>
                <a:srgbClr val="002060"/>
              </a:solidFill>
            </a:endParaRPr>
          </a:p>
          <a:p>
            <a:r>
              <a:rPr lang="en-GB" sz="1400" i="1" dirty="0">
                <a:solidFill>
                  <a:srgbClr val="002060"/>
                </a:solidFill>
                <a:hlinkClick r:id="rId11">
                  <a:extLst>
                    <a:ext uri="{A12FA001-AC4F-418D-AE19-62706E023703}">
                      <ahyp:hlinkClr xmlns:ahyp="http://schemas.microsoft.com/office/drawing/2018/hyperlinkcolor" xmlns="" val="tx"/>
                    </a:ext>
                  </a:extLst>
                </a:hlinkClick>
              </a:rPr>
              <a:t>https://agupubs.onlinelibrary.wiley.com/doi/abs/10.1029/2019EF001413</a:t>
            </a:r>
            <a:r>
              <a:rPr lang="en-GB" sz="1400" i="1" dirty="0">
                <a:solidFill>
                  <a:srgbClr val="002060"/>
                </a:solidFill>
              </a:rPr>
              <a:t> </a:t>
            </a:r>
          </a:p>
        </p:txBody>
      </p:sp>
    </p:spTree>
    <p:extLst>
      <p:ext uri="{BB962C8B-B14F-4D97-AF65-F5344CB8AC3E}">
        <p14:creationId xmlns:p14="http://schemas.microsoft.com/office/powerpoint/2010/main" val="372659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1</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2000" dirty="0"/>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4" name="Picture 3">
            <a:extLst>
              <a:ext uri="{FF2B5EF4-FFF2-40B4-BE49-F238E27FC236}">
                <a16:creationId xmlns:a16="http://schemas.microsoft.com/office/drawing/2014/main" id="{5F0E2D9C-4E9A-4F75-BA70-9D3347A56AFE}"/>
              </a:ext>
            </a:extLst>
          </p:cNvPr>
          <p:cNvPicPr>
            <a:picLocks noChangeAspect="1"/>
          </p:cNvPicPr>
          <p:nvPr/>
        </p:nvPicPr>
        <p:blipFill>
          <a:blip r:embed="rId8"/>
          <a:stretch>
            <a:fillRect/>
          </a:stretch>
        </p:blipFill>
        <p:spPr>
          <a:xfrm>
            <a:off x="144228" y="4058719"/>
            <a:ext cx="3228192" cy="2417526"/>
          </a:xfrm>
          <a:prstGeom prst="rect">
            <a:avLst/>
          </a:prstGeom>
        </p:spPr>
      </p:pic>
      <p:sp>
        <p:nvSpPr>
          <p:cNvPr id="15" name="TextBox 14">
            <a:extLst>
              <a:ext uri="{FF2B5EF4-FFF2-40B4-BE49-F238E27FC236}">
                <a16:creationId xmlns:a16="http://schemas.microsoft.com/office/drawing/2014/main" id="{494A7456-8207-4794-9A6F-A49136AA0AAC}"/>
              </a:ext>
            </a:extLst>
          </p:cNvPr>
          <p:cNvSpPr txBox="1"/>
          <p:nvPr/>
        </p:nvSpPr>
        <p:spPr>
          <a:xfrm>
            <a:off x="6736464" y="2097151"/>
            <a:ext cx="5306484" cy="3416320"/>
          </a:xfrm>
          <a:prstGeom prst="rect">
            <a:avLst/>
          </a:prstGeom>
          <a:noFill/>
        </p:spPr>
        <p:txBody>
          <a:bodyPr wrap="square" rtlCol="0">
            <a:spAutoFit/>
          </a:bodyPr>
          <a:lstStyle/>
          <a:p>
            <a:pPr marL="285750" indent="-285750">
              <a:buFont typeface="Arial" panose="020B0604020202020204" pitchFamily="34" charset="0"/>
              <a:buChar char="•"/>
            </a:pPr>
            <a:r>
              <a:rPr lang="en-GB" sz="1800" dirty="0"/>
              <a:t>Loops through global climate models to find the nearest grid box in the CMIP models (black dot), to the user defined site (red cross).</a:t>
            </a:r>
          </a:p>
          <a:p>
            <a:pPr marL="285750" indent="-285750">
              <a:buFont typeface="Arial" panose="020B0604020202020204" pitchFamily="34" charset="0"/>
              <a:buChar char="•"/>
            </a:pPr>
            <a:r>
              <a:rPr lang="en-GB" dirty="0"/>
              <a:t>Outputs a map and corresponding metadata:</a:t>
            </a:r>
          </a:p>
          <a:p>
            <a:pPr marL="742950" lvl="1" indent="-285750">
              <a:buFont typeface="Arial" panose="020B0604020202020204" pitchFamily="34" charset="0"/>
              <a:buChar char="•"/>
            </a:pPr>
            <a:r>
              <a:rPr lang="en-GB" dirty="0"/>
              <a:t>site name e.g. North Shields</a:t>
            </a:r>
          </a:p>
          <a:p>
            <a:pPr marL="742950" lvl="1" indent="-285750">
              <a:buFont typeface="Arial" panose="020B0604020202020204" pitchFamily="34" charset="0"/>
              <a:buChar char="•"/>
            </a:pPr>
            <a:r>
              <a:rPr lang="en-GB" dirty="0"/>
              <a:t>site latitude and longitude</a:t>
            </a:r>
          </a:p>
          <a:p>
            <a:pPr marL="742950" lvl="1" indent="-285750">
              <a:buFont typeface="Arial" panose="020B0604020202020204" pitchFamily="34" charset="0"/>
              <a:buChar char="•"/>
            </a:pPr>
            <a:r>
              <a:rPr lang="en-GB" dirty="0"/>
              <a:t>CMIP models’ grid box coordinates </a:t>
            </a:r>
          </a:p>
          <a:p>
            <a:pPr marL="742950" lvl="1" indent="-285750">
              <a:buFont typeface="Arial" panose="020B0604020202020204" pitchFamily="34" charset="0"/>
              <a:buChar char="•"/>
            </a:pPr>
            <a:r>
              <a:rPr lang="en-GB" dirty="0"/>
              <a:t>CMIP model latitude and longitude of the selected nearest grid box to the site</a:t>
            </a:r>
          </a:p>
          <a:p>
            <a:pPr marL="285750" indent="-285750">
              <a:buFont typeface="Arial" panose="020B0604020202020204" pitchFamily="34" charset="0"/>
              <a:buChar char="•"/>
            </a:pPr>
            <a:r>
              <a:rPr lang="en-GB" sz="1800" dirty="0"/>
              <a:t>The site can be defined based on tide gauge name or latitude and longitude.</a:t>
            </a:r>
            <a:endParaRPr lang="en-US" sz="1800" dirty="0"/>
          </a:p>
          <a:p>
            <a:endParaRPr lang="en-GB" dirty="0"/>
          </a:p>
        </p:txBody>
      </p:sp>
      <p:pic>
        <p:nvPicPr>
          <p:cNvPr id="5" name="Picture 4">
            <a:extLst>
              <a:ext uri="{FF2B5EF4-FFF2-40B4-BE49-F238E27FC236}">
                <a16:creationId xmlns:a16="http://schemas.microsoft.com/office/drawing/2014/main" id="{969BBB13-EE6A-4339-BB8B-A440148881F2}"/>
              </a:ext>
            </a:extLst>
          </p:cNvPr>
          <p:cNvPicPr>
            <a:picLocks noChangeAspect="1"/>
          </p:cNvPicPr>
          <p:nvPr/>
        </p:nvPicPr>
        <p:blipFill>
          <a:blip r:embed="rId9"/>
          <a:stretch>
            <a:fillRect/>
          </a:stretch>
        </p:blipFill>
        <p:spPr>
          <a:xfrm>
            <a:off x="149052" y="1580906"/>
            <a:ext cx="3223368" cy="2417526"/>
          </a:xfrm>
          <a:prstGeom prst="rect">
            <a:avLst/>
          </a:prstGeom>
        </p:spPr>
      </p:pic>
      <p:pic>
        <p:nvPicPr>
          <p:cNvPr id="17" name="Picture 16">
            <a:extLst>
              <a:ext uri="{FF2B5EF4-FFF2-40B4-BE49-F238E27FC236}">
                <a16:creationId xmlns:a16="http://schemas.microsoft.com/office/drawing/2014/main" id="{D943A89E-0879-48EB-A3DD-C6450024399E}"/>
              </a:ext>
            </a:extLst>
          </p:cNvPr>
          <p:cNvPicPr>
            <a:picLocks noChangeAspect="1"/>
          </p:cNvPicPr>
          <p:nvPr/>
        </p:nvPicPr>
        <p:blipFill>
          <a:blip r:embed="rId10"/>
          <a:stretch>
            <a:fillRect/>
          </a:stretch>
        </p:blipFill>
        <p:spPr>
          <a:xfrm>
            <a:off x="3442758" y="1576735"/>
            <a:ext cx="3223368" cy="2417526"/>
          </a:xfrm>
          <a:prstGeom prst="rect">
            <a:avLst/>
          </a:prstGeom>
        </p:spPr>
      </p:pic>
      <p:pic>
        <p:nvPicPr>
          <p:cNvPr id="18" name="Picture 17">
            <a:extLst>
              <a:ext uri="{FF2B5EF4-FFF2-40B4-BE49-F238E27FC236}">
                <a16:creationId xmlns:a16="http://schemas.microsoft.com/office/drawing/2014/main" id="{028C1B65-FDC8-4D79-8194-54B3A83875FB}"/>
              </a:ext>
            </a:extLst>
          </p:cNvPr>
          <p:cNvPicPr>
            <a:picLocks noChangeAspect="1"/>
          </p:cNvPicPr>
          <p:nvPr/>
        </p:nvPicPr>
        <p:blipFill>
          <a:blip r:embed="rId11"/>
          <a:stretch>
            <a:fillRect/>
          </a:stretch>
        </p:blipFill>
        <p:spPr>
          <a:xfrm>
            <a:off x="3444011" y="4057045"/>
            <a:ext cx="3225600" cy="2419200"/>
          </a:xfrm>
          <a:prstGeom prst="rect">
            <a:avLst/>
          </a:prstGeom>
        </p:spPr>
      </p:pic>
    </p:spTree>
    <p:extLst>
      <p:ext uri="{BB962C8B-B14F-4D97-AF65-F5344CB8AC3E}">
        <p14:creationId xmlns:p14="http://schemas.microsoft.com/office/powerpoint/2010/main" val="31011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2</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2" name="TextBox 1">
            <a:extLst>
              <a:ext uri="{FF2B5EF4-FFF2-40B4-BE49-F238E27FC236}">
                <a16:creationId xmlns:a16="http://schemas.microsoft.com/office/drawing/2014/main" id="{B91A6993-1FFE-482B-9CE2-500AF7EC6E55}"/>
              </a:ext>
            </a:extLst>
          </p:cNvPr>
          <p:cNvSpPr txBox="1"/>
          <p:nvPr/>
        </p:nvSpPr>
        <p:spPr>
          <a:xfrm>
            <a:off x="0" y="1795920"/>
            <a:ext cx="1219200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This step calculates the regression slopes between local oceanographic sea level and global thermal expansion for the period 2005-2100 and 2050-2100, for the available representative concentration pathway (RCP) – RCP 2.6, RCP 4.5 and RCP 8.5.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sea level changes should be similar, if they aren't, then either the local change is increasing faster or slower than the global average.</a:t>
            </a:r>
          </a:p>
        </p:txBody>
      </p:sp>
      <p:grpSp>
        <p:nvGrpSpPr>
          <p:cNvPr id="16" name="Group 15">
            <a:extLst>
              <a:ext uri="{FF2B5EF4-FFF2-40B4-BE49-F238E27FC236}">
                <a16:creationId xmlns:a16="http://schemas.microsoft.com/office/drawing/2014/main" id="{7777F846-EC41-4697-B765-24C81E9A9ADC}"/>
              </a:ext>
            </a:extLst>
          </p:cNvPr>
          <p:cNvGrpSpPr/>
          <p:nvPr/>
        </p:nvGrpSpPr>
        <p:grpSpPr>
          <a:xfrm>
            <a:off x="528424" y="3556891"/>
            <a:ext cx="11135152" cy="2419200"/>
            <a:chOff x="132405" y="3539990"/>
            <a:chExt cx="11135152" cy="2419200"/>
          </a:xfrm>
        </p:grpSpPr>
        <p:pic>
          <p:nvPicPr>
            <p:cNvPr id="3" name="Picture 2">
              <a:extLst>
                <a:ext uri="{FF2B5EF4-FFF2-40B4-BE49-F238E27FC236}">
                  <a16:creationId xmlns:a16="http://schemas.microsoft.com/office/drawing/2014/main" id="{79F65495-C85D-4E85-A3A7-2D0F462D8723}"/>
                </a:ext>
              </a:extLst>
            </p:cNvPr>
            <p:cNvPicPr>
              <a:picLocks noChangeAspect="1"/>
            </p:cNvPicPr>
            <p:nvPr/>
          </p:nvPicPr>
          <p:blipFill>
            <a:blip r:embed="rId8"/>
            <a:stretch>
              <a:fillRect/>
            </a:stretch>
          </p:blipFill>
          <p:spPr>
            <a:xfrm>
              <a:off x="132405" y="3539990"/>
              <a:ext cx="2688001" cy="2419200"/>
            </a:xfrm>
            <a:prstGeom prst="rect">
              <a:avLst/>
            </a:prstGeom>
          </p:spPr>
        </p:pic>
        <p:pic>
          <p:nvPicPr>
            <p:cNvPr id="4" name="Picture 3">
              <a:extLst>
                <a:ext uri="{FF2B5EF4-FFF2-40B4-BE49-F238E27FC236}">
                  <a16:creationId xmlns:a16="http://schemas.microsoft.com/office/drawing/2014/main" id="{BC6C993A-E392-42FA-ADF0-FB8330921D2F}"/>
                </a:ext>
              </a:extLst>
            </p:cNvPr>
            <p:cNvPicPr>
              <a:picLocks noChangeAspect="1"/>
            </p:cNvPicPr>
            <p:nvPr/>
          </p:nvPicPr>
          <p:blipFill>
            <a:blip r:embed="rId9"/>
            <a:stretch>
              <a:fillRect/>
            </a:stretch>
          </p:blipFill>
          <p:spPr>
            <a:xfrm>
              <a:off x="2948123" y="3539990"/>
              <a:ext cx="2688000" cy="2419200"/>
            </a:xfrm>
            <a:prstGeom prst="rect">
              <a:avLst/>
            </a:prstGeom>
          </p:spPr>
        </p:pic>
        <p:pic>
          <p:nvPicPr>
            <p:cNvPr id="5" name="Picture 4">
              <a:extLst>
                <a:ext uri="{FF2B5EF4-FFF2-40B4-BE49-F238E27FC236}">
                  <a16:creationId xmlns:a16="http://schemas.microsoft.com/office/drawing/2014/main" id="{8AD047D3-C9DF-4324-B59A-631D48946E94}"/>
                </a:ext>
              </a:extLst>
            </p:cNvPr>
            <p:cNvPicPr>
              <a:picLocks noChangeAspect="1"/>
            </p:cNvPicPr>
            <p:nvPr/>
          </p:nvPicPr>
          <p:blipFill>
            <a:blip r:embed="rId10"/>
            <a:stretch>
              <a:fillRect/>
            </a:stretch>
          </p:blipFill>
          <p:spPr>
            <a:xfrm>
              <a:off x="5763840" y="3539990"/>
              <a:ext cx="2688000" cy="2419200"/>
            </a:xfrm>
            <a:prstGeom prst="rect">
              <a:avLst/>
            </a:prstGeom>
          </p:spPr>
        </p:pic>
        <p:pic>
          <p:nvPicPr>
            <p:cNvPr id="15" name="Picture 14">
              <a:extLst>
                <a:ext uri="{FF2B5EF4-FFF2-40B4-BE49-F238E27FC236}">
                  <a16:creationId xmlns:a16="http://schemas.microsoft.com/office/drawing/2014/main" id="{2A771416-36EE-4F20-AD7A-57D7A2F9D237}"/>
                </a:ext>
              </a:extLst>
            </p:cNvPr>
            <p:cNvPicPr>
              <a:picLocks noChangeAspect="1"/>
            </p:cNvPicPr>
            <p:nvPr/>
          </p:nvPicPr>
          <p:blipFill>
            <a:blip r:embed="rId11"/>
            <a:stretch>
              <a:fillRect/>
            </a:stretch>
          </p:blipFill>
          <p:spPr>
            <a:xfrm>
              <a:off x="8579557" y="3539990"/>
              <a:ext cx="2688000" cy="2419200"/>
            </a:xfrm>
            <a:prstGeom prst="rect">
              <a:avLst/>
            </a:prstGeom>
          </p:spPr>
        </p:pic>
      </p:grpSp>
    </p:spTree>
    <p:extLst>
      <p:ext uri="{BB962C8B-B14F-4D97-AF65-F5344CB8AC3E}">
        <p14:creationId xmlns:p14="http://schemas.microsoft.com/office/powerpoint/2010/main" val="191943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3</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4" name="TextBox 13">
            <a:extLst>
              <a:ext uri="{FF2B5EF4-FFF2-40B4-BE49-F238E27FC236}">
                <a16:creationId xmlns:a16="http://schemas.microsoft.com/office/drawing/2014/main" id="{BFFB6138-2AC8-44CF-8AD9-B9431263EFBF}"/>
              </a:ext>
            </a:extLst>
          </p:cNvPr>
          <p:cNvSpPr txBox="1"/>
          <p:nvPr/>
        </p:nvSpPr>
        <p:spPr>
          <a:xfrm>
            <a:off x="0" y="1512277"/>
            <a:ext cx="4572000" cy="4524315"/>
          </a:xfrm>
          <a:prstGeom prst="rect">
            <a:avLst/>
          </a:prstGeom>
          <a:noFill/>
        </p:spPr>
        <p:txBody>
          <a:bodyPr wrap="square">
            <a:spAutoFit/>
          </a:bodyPr>
          <a:lstStyle/>
          <a:p>
            <a:pPr marL="285750" indent="-285750">
              <a:buFont typeface="Arial" panose="020B0604020202020204" pitchFamily="34" charset="0"/>
              <a:buChar char="•"/>
            </a:pPr>
            <a:r>
              <a:rPr lang="en-GB" sz="1800" dirty="0"/>
              <a:t>This step calculates the total</a:t>
            </a:r>
            <a:r>
              <a:rPr lang="en-GB" dirty="0"/>
              <a:t> local sea level projections and global sea level projections</a:t>
            </a:r>
            <a:r>
              <a:rPr lang="en-GB" sz="1800" dirty="0"/>
              <a:t> at a given site, based on the different contributing factors.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local thermal expansion component of the sea level rise projections are based on the regression slopes calculated in step 2.</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GIA component of the sea level change projections are based on either GIA estimates developed for the UK as part of UKCP18 or global GIA estimates.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a:t>Also accounts for Greenland, Antarctica, glaciers and land water storage.</a:t>
            </a:r>
            <a:endParaRPr lang="en-US" sz="1800" dirty="0"/>
          </a:p>
        </p:txBody>
      </p:sp>
      <p:pic>
        <p:nvPicPr>
          <p:cNvPr id="2" name="Picture 1">
            <a:extLst>
              <a:ext uri="{FF2B5EF4-FFF2-40B4-BE49-F238E27FC236}">
                <a16:creationId xmlns:a16="http://schemas.microsoft.com/office/drawing/2014/main" id="{3F2EB216-7A79-47BE-AE28-FEE28D3F7A53}"/>
              </a:ext>
            </a:extLst>
          </p:cNvPr>
          <p:cNvPicPr>
            <a:picLocks noChangeAspect="1"/>
          </p:cNvPicPr>
          <p:nvPr/>
        </p:nvPicPr>
        <p:blipFill>
          <a:blip r:embed="rId8"/>
          <a:stretch>
            <a:fillRect/>
          </a:stretch>
        </p:blipFill>
        <p:spPr>
          <a:xfrm>
            <a:off x="4768577" y="2138511"/>
            <a:ext cx="7314871" cy="3333600"/>
          </a:xfrm>
          <a:prstGeom prst="rect">
            <a:avLst/>
          </a:prstGeom>
        </p:spPr>
      </p:pic>
    </p:spTree>
    <p:extLst>
      <p:ext uri="{BB962C8B-B14F-4D97-AF65-F5344CB8AC3E}">
        <p14:creationId xmlns:p14="http://schemas.microsoft.com/office/powerpoint/2010/main" val="112345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155276" cy="646331"/>
          </a:xfrm>
          <a:prstGeom prst="rect">
            <a:avLst/>
          </a:prstGeom>
          <a:noFill/>
        </p:spPr>
        <p:txBody>
          <a:bodyPr wrap="square" rtlCol="0">
            <a:spAutoFit/>
          </a:bodyPr>
          <a:lstStyle/>
          <a:p>
            <a:r>
              <a:rPr lang="en-GB" sz="3600" dirty="0">
                <a:solidFill>
                  <a:schemeClr val="bg1"/>
                </a:solidFill>
                <a:latin typeface="+mj-lt"/>
              </a:rPr>
              <a:t>Sea-level projections tool – step 3</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Content Placeholder 6" descr="Chart, line chart, histogram&#10;&#10;Description automatically generated">
            <a:extLst>
              <a:ext uri="{FF2B5EF4-FFF2-40B4-BE49-F238E27FC236}">
                <a16:creationId xmlns:a16="http://schemas.microsoft.com/office/drawing/2014/main" id="{1BD54624-F1F9-4F3F-A24A-364682B506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3956" y="2139075"/>
            <a:ext cx="7324114" cy="3332472"/>
          </a:xfrm>
          <a:prstGeom prst="rect">
            <a:avLst/>
          </a:prstGeom>
          <a:noFill/>
        </p:spPr>
      </p:pic>
      <p:sp>
        <p:nvSpPr>
          <p:cNvPr id="14" name="TextBox 13">
            <a:extLst>
              <a:ext uri="{FF2B5EF4-FFF2-40B4-BE49-F238E27FC236}">
                <a16:creationId xmlns:a16="http://schemas.microsoft.com/office/drawing/2014/main" id="{BFFB6138-2AC8-44CF-8AD9-B9431263EFBF}"/>
              </a:ext>
            </a:extLst>
          </p:cNvPr>
          <p:cNvSpPr txBox="1"/>
          <p:nvPr/>
        </p:nvSpPr>
        <p:spPr>
          <a:xfrm>
            <a:off x="0" y="1512277"/>
            <a:ext cx="4572000" cy="4524315"/>
          </a:xfrm>
          <a:prstGeom prst="rect">
            <a:avLst/>
          </a:prstGeom>
          <a:noFill/>
        </p:spPr>
        <p:txBody>
          <a:bodyPr wrap="square">
            <a:spAutoFit/>
          </a:bodyPr>
          <a:lstStyle/>
          <a:p>
            <a:pPr marL="285750" indent="-285750">
              <a:buFont typeface="Arial" panose="020B0604020202020204" pitchFamily="34" charset="0"/>
              <a:buChar char="•"/>
            </a:pPr>
            <a:r>
              <a:rPr lang="en-GB" sz="1800" dirty="0"/>
              <a:t>This step calculates the total</a:t>
            </a:r>
            <a:r>
              <a:rPr lang="en-GB" dirty="0"/>
              <a:t> local sea level projections and global sea level projections</a:t>
            </a:r>
            <a:r>
              <a:rPr lang="en-GB" sz="1800" dirty="0"/>
              <a:t> at a given site, based on the different contributing factors.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local thermal expansion component of the sea level rise projections are based on the regression slopes calculated in step 2.</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GIA component of the sea level change projections are based on either GIA estimates developed for the UK as part of UKCP18 or global GIA estimates.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a:t>Also accounts for Greenland, Antarctica, glaciers and land water storage.</a:t>
            </a:r>
            <a:endParaRPr lang="en-US" sz="1800" dirty="0"/>
          </a:p>
        </p:txBody>
      </p:sp>
    </p:spTree>
    <p:extLst>
      <p:ext uri="{BB962C8B-B14F-4D97-AF65-F5344CB8AC3E}">
        <p14:creationId xmlns:p14="http://schemas.microsoft.com/office/powerpoint/2010/main" val="169466941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76D90-B8BC-40C5-8D92-83E7A20C0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89AAE0-AC03-40FF-8711-EE4CD7D2660C}">
  <ds:schemaRefs>
    <ds:schemaRef ds:uri="http://purl.org/dc/terms/"/>
    <ds:schemaRef ds:uri="http://schemas.openxmlformats.org/package/2006/metadata/core-properties"/>
    <ds:schemaRef ds:uri="http://schemas.microsoft.com/office/2006/documentManagement/types"/>
    <ds:schemaRef ds:uri="beb20fc5-2c51-4543-b6f9-a2f51fb33384"/>
    <ds:schemaRef ds:uri="http://schemas.microsoft.com/office/2006/metadata/properties"/>
    <ds:schemaRef ds:uri="http://purl.org/dc/elements/1.1/"/>
    <ds:schemaRef ds:uri="http://schemas.microsoft.com/office/infopath/2007/PartnerControls"/>
    <ds:schemaRef ds:uri="8a03cd44-7435-4cc0-9b31-fee50fc395cf"/>
    <ds:schemaRef ds:uri="http://www.w3.org/XML/1998/namespace"/>
    <ds:schemaRef ds:uri="http://purl.org/dc/dcmitype/"/>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1098</TotalTime>
  <Words>4042</Words>
  <Application>Microsoft Office PowerPoint</Application>
  <PresentationFormat>Widescreen</PresentationFormat>
  <Paragraphs>399</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Corbel</vt:lpstr>
      <vt:lpstr>Times New Roman</vt:lpstr>
      <vt:lpstr>Wingdings</vt:lpstr>
      <vt:lpstr>Wingdings 2</vt:lpstr>
      <vt:lpstr>Frame</vt:lpstr>
      <vt:lpstr>Impacts of climate change on the UK coast  Rachel Perks 29th September 2021</vt:lpstr>
      <vt:lpstr>Presentation Overview</vt:lpstr>
      <vt:lpstr> Sea level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Using the sea level projections interactive tool </vt:lpstr>
      <vt:lpstr>PowerPoint Presentation</vt:lpstr>
      <vt:lpstr>PowerPoint Presentation</vt:lpstr>
      <vt:lpstr>  Coastal Decider</vt:lpstr>
      <vt:lpstr>PowerPoint Presentation</vt:lpstr>
      <vt:lpstr>PowerPoint Presentation</vt:lpstr>
      <vt:lpstr>PowerPoint Presentation</vt:lpstr>
      <vt:lpstr>PowerPoint Presentation</vt:lpstr>
      <vt:lpstr>  Impacts of sea level change on coastal risk</vt:lpstr>
      <vt:lpstr>PowerPoint Presentation</vt:lpstr>
      <vt:lpstr>PowerPoint Presentation</vt:lpstr>
      <vt:lpstr>PowerPoint Presentation</vt:lpstr>
      <vt:lpstr>PowerPoint Presentation</vt:lpstr>
      <vt:lpstr>PowerPoint Presentation</vt:lpstr>
      <vt:lpstr>PowerPoint Presentation</vt:lpstr>
      <vt:lpstr>    Impacts of changing frequency of weather patterns on coastal risk</vt:lpstr>
      <vt:lpstr>PowerPoint Presentation</vt:lpstr>
      <vt:lpstr>PowerPoint Presentation</vt:lpstr>
      <vt:lpstr>PowerPoint Presentation</vt:lpstr>
      <vt:lpstr>PowerPoint Presentation</vt:lpstr>
      <vt:lpstr>PowerPoint Presentation</vt:lpstr>
      <vt:lpstr>Next steps for the project</vt:lpstr>
      <vt:lpstr>Contact details  Email: rachel.perks@metoffice.gov.uk  Website: www.ukclimateresilience.org   Twitter: @UKCRP_SPF  YouTube: UK Climate Resilience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3</cp:revision>
  <dcterms:created xsi:type="dcterms:W3CDTF">2020-05-22T12:36:03Z</dcterms:created>
  <dcterms:modified xsi:type="dcterms:W3CDTF">2021-09-29T10:38:48Z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