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9.xml" ContentType="application/vnd.openxmlformats-officedocument.theme+xml"/>
  <Override PartName="/ppt/tags/tag2.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6" r:id="rId3"/>
    <p:sldMasterId id="2147483778" r:id="rId4"/>
    <p:sldMasterId id="2147483853" r:id="rId5"/>
    <p:sldMasterId id="2147483867" r:id="rId6"/>
    <p:sldMasterId id="2147483881" r:id="rId7"/>
    <p:sldMasterId id="2147483895" r:id="rId8"/>
    <p:sldMasterId id="2147483910" r:id="rId9"/>
    <p:sldMasterId id="2147483924" r:id="rId10"/>
  </p:sldMasterIdLst>
  <p:notesMasterIdLst>
    <p:notesMasterId r:id="rId45"/>
  </p:notesMasterIdLst>
  <p:sldIdLst>
    <p:sldId id="256" r:id="rId11"/>
    <p:sldId id="274" r:id="rId12"/>
    <p:sldId id="2147375647" r:id="rId13"/>
    <p:sldId id="275" r:id="rId14"/>
    <p:sldId id="273" r:id="rId15"/>
    <p:sldId id="276" r:id="rId16"/>
    <p:sldId id="277" r:id="rId17"/>
    <p:sldId id="2147375634" r:id="rId18"/>
    <p:sldId id="2147375635" r:id="rId19"/>
    <p:sldId id="2147375644" r:id="rId20"/>
    <p:sldId id="2147375645" r:id="rId21"/>
    <p:sldId id="2147375636" r:id="rId22"/>
    <p:sldId id="2147375637" r:id="rId23"/>
    <p:sldId id="2147375649" r:id="rId24"/>
    <p:sldId id="2147375648" r:id="rId25"/>
    <p:sldId id="260" r:id="rId26"/>
    <p:sldId id="261" r:id="rId27"/>
    <p:sldId id="259" r:id="rId28"/>
    <p:sldId id="262" r:id="rId29"/>
    <p:sldId id="264" r:id="rId30"/>
    <p:sldId id="265" r:id="rId31"/>
    <p:sldId id="266" r:id="rId32"/>
    <p:sldId id="267" r:id="rId33"/>
    <p:sldId id="2147375646" r:id="rId34"/>
    <p:sldId id="257" r:id="rId35"/>
    <p:sldId id="2147375639" r:id="rId36"/>
    <p:sldId id="2147375640" r:id="rId37"/>
    <p:sldId id="2147375641" r:id="rId38"/>
    <p:sldId id="263" r:id="rId39"/>
    <p:sldId id="2147375643" r:id="rId40"/>
    <p:sldId id="2147375642" r:id="rId41"/>
    <p:sldId id="2147375650" r:id="rId42"/>
    <p:sldId id="280" r:id="rId43"/>
    <p:sldId id="271"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Lato" panose="020B0604020202020204" charset="0"/>
      <p:regular r:id="rId54"/>
      <p:bold r:id="rId55"/>
      <p:italic r:id="rId56"/>
      <p:boldItalic r:id="rId57"/>
    </p:embeddedFont>
    <p:embeddedFont>
      <p:font typeface="Montserrat" panose="020B0604020202020204" charset="0"/>
      <p:regular r:id="rId58"/>
      <p:bold r:id="rId59"/>
      <p:italic r:id="rId60"/>
      <p:boldItalic r:id="rId61"/>
    </p:embeddedFont>
    <p:embeddedFont>
      <p:font typeface="Segoe UI" panose="020B0502040204020203" pitchFamily="34" charset="0"/>
      <p:regular r:id="rId62"/>
      <p:bold r:id="rId63"/>
      <p:italic r:id="rId64"/>
      <p:bold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01">
          <p15:clr>
            <a:srgbClr val="9AA0A6"/>
          </p15:clr>
        </p15:guide>
        <p15:guide id="4" orient="horz" pos="1696">
          <p15:clr>
            <a:srgbClr val="9AA0A6"/>
          </p15:clr>
        </p15:guide>
        <p15:guide id="5" orient="horz" pos="1361">
          <p15:clr>
            <a:srgbClr val="9AA0A6"/>
          </p15:clr>
        </p15:guide>
        <p15:guide id="6" orient="horz" pos="1928">
          <p15:clr>
            <a:srgbClr val="9AA0A6"/>
          </p15:clr>
        </p15:guide>
        <p15:guide id="7" orient="horz" pos="29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5FHQNB1urabEsxu2/rfEKBRJQ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E3"/>
    <a:srgbClr val="FF37D4"/>
    <a:srgbClr val="940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C9355-547D-4906-925E-73E1A1DC09AA}" v="6" dt="2021-05-18T21:39:07.468"/>
  </p1510:revLst>
</p1510:revInfo>
</file>

<file path=ppt/tableStyles.xml><?xml version="1.0" encoding="utf-8"?>
<a:tblStyleLst xmlns:a="http://schemas.openxmlformats.org/drawingml/2006/main" def="{043E75BD-78EB-42CE-B082-C528F0D3C13D}">
  <a:tblStyle styleId="{043E75BD-78EB-42CE-B082-C528F0D3C1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249" autoAdjust="0"/>
  </p:normalViewPr>
  <p:slideViewPr>
    <p:cSldViewPr snapToGrid="0">
      <p:cViewPr>
        <p:scale>
          <a:sx n="88" d="100"/>
          <a:sy n="88" d="100"/>
        </p:scale>
        <p:origin x="96" y="108"/>
      </p:cViewPr>
      <p:guideLst>
        <p:guide orient="horz" pos="1620"/>
        <p:guide pos="2880"/>
        <p:guide orient="horz" pos="1501"/>
        <p:guide orient="horz" pos="1696"/>
        <p:guide orient="horz" pos="1361"/>
        <p:guide orient="horz" pos="1928"/>
        <p:guide orient="horz" pos="2937"/>
      </p:guideLst>
    </p:cSldViewPr>
  </p:slideViewPr>
  <p:outlineViewPr>
    <p:cViewPr>
      <p:scale>
        <a:sx n="33" d="100"/>
        <a:sy n="33" d="100"/>
      </p:scale>
      <p:origin x="0" y="-984"/>
    </p:cViewPr>
  </p:outlineViewPr>
  <p:notesTextViewPr>
    <p:cViewPr>
      <p:scale>
        <a:sx n="1" d="1"/>
        <a:sy n="1" d="1"/>
      </p:scale>
      <p:origin x="0" y="0"/>
    </p:cViewPr>
  </p:notesTextViewPr>
  <p:sorterViewPr>
    <p:cViewPr>
      <p:scale>
        <a:sx n="100" d="100"/>
        <a:sy n="100" d="100"/>
      </p:scale>
      <p:origin x="0" y="-2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6.fntdata"/><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8" Type="http://schemas.openxmlformats.org/officeDocument/2006/relationships/slideMaster" Target="slideMasters/slideMaster8.xml"/><Relationship Id="rId51" Type="http://schemas.openxmlformats.org/officeDocument/2006/relationships/font" Target="fonts/font6.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font" Target="fonts/font9.fntdata"/><Relationship Id="rId62" Type="http://schemas.openxmlformats.org/officeDocument/2006/relationships/font" Target="fonts/font17.fntdata"/><Relationship Id="rId70" Type="http://customschemas.google.com/relationships/presentationmetadata" Target="meta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07792207792208E-2"/>
          <c:y val="4.2207792207792208E-2"/>
          <c:w val="0.91558441558441561"/>
          <c:h val="0.91558441558441561"/>
        </c:manualLayout>
      </c:layout>
      <c:pieChart>
        <c:varyColors val="0"/>
        <c:ser>
          <c:idx val="0"/>
          <c:order val="0"/>
          <c:dPt>
            <c:idx val="0"/>
            <c:bubble3D val="0"/>
            <c:spPr>
              <a:solidFill>
                <a:srgbClr val="E5546C"/>
              </a:solidFill>
              <a:ln w="9525" algn="ctr">
                <a:solidFill>
                  <a:schemeClr val="bg1"/>
                </a:solidFill>
                <a:prstDash val="solid"/>
              </a:ln>
            </c:spPr>
            <c:extLst>
              <c:ext xmlns:c16="http://schemas.microsoft.com/office/drawing/2014/chart" uri="{C3380CC4-5D6E-409C-BE32-E72D297353CC}">
                <c16:uniqueId val="{00000000-6B63-4D6B-BDD8-C73614462B69}"/>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6B63-4D6B-BDD8-C73614462B69}"/>
              </c:ext>
            </c:extLst>
          </c:dPt>
          <c:val>
            <c:numRef>
              <c:f>Sheet1!$A$1:$A$2</c:f>
              <c:numCache>
                <c:formatCode>General</c:formatCode>
                <c:ptCount val="2"/>
                <c:pt idx="0">
                  <c:v>2</c:v>
                </c:pt>
                <c:pt idx="1">
                  <c:v>98</c:v>
                </c:pt>
              </c:numCache>
            </c:numRef>
          </c:val>
          <c:extLst>
            <c:ext xmlns:c16="http://schemas.microsoft.com/office/drawing/2014/chart" uri="{C3380CC4-5D6E-409C-BE32-E72D297353CC}">
              <c16:uniqueId val="{00000002-6B63-4D6B-BDD8-C73614462B69}"/>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121019108280254E-2"/>
          <c:y val="3.3121019108280254E-2"/>
          <c:w val="0.93375796178343951"/>
          <c:h val="0.93375796178343951"/>
        </c:manualLayout>
      </c:layout>
      <c:pieChart>
        <c:varyColors val="0"/>
        <c:ser>
          <c:idx val="0"/>
          <c:order val="0"/>
          <c:dPt>
            <c:idx val="0"/>
            <c:bubble3D val="0"/>
            <c:spPr>
              <a:solidFill>
                <a:srgbClr val="E5546C"/>
              </a:solidFill>
              <a:ln w="9525" algn="ctr">
                <a:solidFill>
                  <a:schemeClr val="bg1"/>
                </a:solidFill>
                <a:prstDash val="solid"/>
              </a:ln>
            </c:spPr>
            <c:extLst>
              <c:ext xmlns:c16="http://schemas.microsoft.com/office/drawing/2014/chart" uri="{C3380CC4-5D6E-409C-BE32-E72D297353CC}">
                <c16:uniqueId val="{00000000-012C-43A1-9F18-6A44B700C5D3}"/>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012C-43A1-9F18-6A44B700C5D3}"/>
              </c:ext>
            </c:extLst>
          </c:dPt>
          <c:val>
            <c:numRef>
              <c:f>Sheet1!$A$1:$A$2</c:f>
              <c:numCache>
                <c:formatCode>General</c:formatCode>
                <c:ptCount val="2"/>
                <c:pt idx="0">
                  <c:v>43</c:v>
                </c:pt>
                <c:pt idx="1">
                  <c:v>56.999999999999993</c:v>
                </c:pt>
              </c:numCache>
            </c:numRef>
          </c:val>
          <c:extLst>
            <c:ext xmlns:c16="http://schemas.microsoft.com/office/drawing/2014/chart" uri="{C3380CC4-5D6E-409C-BE32-E72D297353CC}">
              <c16:uniqueId val="{00000002-012C-43A1-9F18-6A44B700C5D3}"/>
            </c:ext>
          </c:extLst>
        </c:ser>
        <c:dLbls>
          <c:showLegendKey val="0"/>
          <c:showVal val="0"/>
          <c:showCatName val="0"/>
          <c:showSerName val="0"/>
          <c:showPercent val="0"/>
          <c:showBubbleSize val="0"/>
          <c:showLeaderLines val="0"/>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74737973662993E-2"/>
          <c:y val="9.2829705505761848E-2"/>
          <c:w val="0.972050524052674"/>
          <c:h val="0.8738796414852753"/>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0.48463508322663251"/>
                </c:manualLayout>
              </c:layout>
              <c:numFmt formatCode="#,##0&quot;%&quot;;&quot;-&quot;#,##0&quot;%&quot;;0&quot;%&quot;" sourceLinked="0"/>
              <c:spPr>
                <a:noFill/>
                <a:ln>
                  <a:noFill/>
                </a:ln>
              </c:spPr>
              <c:txPr>
                <a:bodyPr wrap="none"/>
                <a:lstStyle/>
                <a:p>
                  <a:pPr>
                    <a:defRPr sz="1200">
                      <a:solidFill>
                        <a:schemeClr val="bg1"/>
                      </a:solidFill>
                      <a:latin typeface="Montserrat"/>
                      <a:ea typeface="Arial"/>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84-4ABE-B4B5-078FD92C4021}"/>
                </c:ext>
              </c:extLst>
            </c:dLbl>
            <c:dLbl>
              <c:idx val="1"/>
              <c:layout>
                <c:manualLayout>
                  <c:x val="0"/>
                  <c:y val="-0.40717029449423814"/>
                </c:manualLayout>
              </c:layout>
              <c:numFmt formatCode="#,##0&quot;%&quot;;&quot;-&quot;#,##0&quot;%&quot;;0&quot;%&quot;" sourceLinked="0"/>
              <c:spPr>
                <a:noFill/>
                <a:ln>
                  <a:noFill/>
                </a:ln>
              </c:spPr>
              <c:txPr>
                <a:bodyPr wrap="none"/>
                <a:lstStyle/>
                <a:p>
                  <a:pPr>
                    <a:defRPr sz="1200">
                      <a:solidFill>
                        <a:schemeClr val="bg1"/>
                      </a:solidFill>
                      <a:latin typeface="Montserrat"/>
                      <a:ea typeface="Arial"/>
                      <a:cs typeface="Arial"/>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84-4ABE-B4B5-078FD92C4021}"/>
                </c:ext>
              </c:extLst>
            </c:dLbl>
            <c:dLbl>
              <c:idx val="2"/>
              <c:layout>
                <c:manualLayout>
                  <c:x val="0"/>
                  <c:y val="-0.33482714468629959"/>
                </c:manualLayout>
              </c:layout>
              <c:numFmt formatCode="#,##0&quot;%&quot;;&quot;-&quot;#,##0&quot;%&quot;;0&quot;%&quot;" sourceLinked="0"/>
              <c:spPr>
                <a:noFill/>
                <a:ln>
                  <a:noFill/>
                </a:ln>
              </c:spPr>
              <c:txPr>
                <a:bodyPr wrap="none"/>
                <a:lstStyle/>
                <a:p>
                  <a:pPr>
                    <a:defRPr sz="1200">
                      <a:solidFill>
                        <a:schemeClr val="bg1"/>
                      </a:solidFill>
                      <a:latin typeface="Montserrat"/>
                      <a:ea typeface="Arial"/>
                      <a:cs typeface="Arial"/>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84-4ABE-B4B5-078FD92C4021}"/>
                </c:ext>
              </c:extLst>
            </c:dLbl>
            <c:dLbl>
              <c:idx val="3"/>
              <c:layout>
                <c:manualLayout>
                  <c:x val="0"/>
                  <c:y val="-0.32458386683738799"/>
                </c:manualLayout>
              </c:layout>
              <c:numFmt formatCode="#,##0&quot;%&quot;;&quot;-&quot;#,##0&quot;%&quot;;0&quot;%&quot;" sourceLinked="0"/>
              <c:spPr>
                <a:noFill/>
                <a:ln>
                  <a:noFill/>
                </a:ln>
              </c:spPr>
              <c:txPr>
                <a:bodyPr wrap="none"/>
                <a:lstStyle/>
                <a:p>
                  <a:pPr>
                    <a:defRPr sz="1200">
                      <a:solidFill>
                        <a:schemeClr val="bg1"/>
                      </a:solidFill>
                      <a:latin typeface="Montserrat"/>
                      <a:ea typeface="Arial"/>
                      <a:cs typeface="Arial"/>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84-4ABE-B4B5-078FD92C4021}"/>
                </c:ext>
              </c:extLst>
            </c:dLbl>
            <c:dLbl>
              <c:idx val="4"/>
              <c:layout>
                <c:manualLayout>
                  <c:x val="0"/>
                  <c:y val="-0.29193341869398209"/>
                </c:manualLayout>
              </c:layout>
              <c:numFmt formatCode="#,##0&quot;%&quot;;&quot;-&quot;#,##0&quot;%&quot;;0&quot;%&quot;" sourceLinked="0"/>
              <c:spPr>
                <a:noFill/>
                <a:ln>
                  <a:noFill/>
                </a:ln>
              </c:spPr>
              <c:txPr>
                <a:bodyPr wrap="none"/>
                <a:lstStyle/>
                <a:p>
                  <a:pPr>
                    <a:defRPr sz="1200">
                      <a:solidFill>
                        <a:schemeClr val="bg1"/>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84-4ABE-B4B5-078FD92C4021}"/>
                </c:ext>
              </c:extLst>
            </c:dLbl>
            <c:dLbl>
              <c:idx val="5"/>
              <c:layout>
                <c:manualLayout>
                  <c:x val="0"/>
                  <c:y val="-0.24519846350832267"/>
                </c:manualLayout>
              </c:layout>
              <c:numFmt formatCode="#,##0&quot;%&quot;;&quot;-&quot;#,##0&quot;%&quot;;0&quot;%&quot;" sourceLinked="0"/>
              <c:spPr>
                <a:noFill/>
                <a:ln>
                  <a:noFill/>
                </a:ln>
              </c:spPr>
              <c:txPr>
                <a:bodyPr wrap="none"/>
                <a:lstStyle/>
                <a:p>
                  <a:pPr>
                    <a:defRPr sz="1200">
                      <a:solidFill>
                        <a:schemeClr val="bg1"/>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84-4ABE-B4B5-078FD92C4021}"/>
                </c:ext>
              </c:extLst>
            </c:dLbl>
            <c:dLbl>
              <c:idx val="6"/>
              <c:layout>
                <c:manualLayout>
                  <c:x val="0"/>
                  <c:y val="-0.22471190781049935"/>
                </c:manualLayout>
              </c:layout>
              <c:numFmt formatCode="#,##0&quot;%&quot;;&quot;-&quot;#,##0&quot;%&quot;;0&quot;%&quot;" sourceLinked="0"/>
              <c:spPr>
                <a:noFill/>
                <a:ln>
                  <a:noFill/>
                </a:ln>
              </c:spPr>
              <c:txPr>
                <a:bodyPr wrap="none"/>
                <a:lstStyle/>
                <a:p>
                  <a:pPr>
                    <a:defRPr sz="1200">
                      <a:solidFill>
                        <a:schemeClr val="bg1"/>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84-4ABE-B4B5-078FD92C40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17</c:v>
                </c:pt>
                <c:pt idx="1">
                  <c:v>14</c:v>
                </c:pt>
                <c:pt idx="2">
                  <c:v>11.2</c:v>
                </c:pt>
                <c:pt idx="3">
                  <c:v>10.8</c:v>
                </c:pt>
                <c:pt idx="4">
                  <c:v>9.5</c:v>
                </c:pt>
                <c:pt idx="5">
                  <c:v>7.7</c:v>
                </c:pt>
                <c:pt idx="6">
                  <c:v>6.9</c:v>
                </c:pt>
              </c:numCache>
            </c:numRef>
          </c:val>
          <c:extLst>
            <c:ext xmlns:c16="http://schemas.microsoft.com/office/drawing/2014/chart" uri="{C3380CC4-5D6E-409C-BE32-E72D297353CC}">
              <c16:uniqueId val="{00000007-7C84-4ABE-B4B5-078FD92C4021}"/>
            </c:ext>
          </c:extLst>
        </c:ser>
        <c:dLbls>
          <c:showLegendKey val="0"/>
          <c:showVal val="0"/>
          <c:showCatName val="0"/>
          <c:showSerName val="0"/>
          <c:showPercent val="0"/>
          <c:showBubbleSize val="0"/>
        </c:dLbls>
        <c:gapWidth val="40"/>
        <c:overlap val="100"/>
        <c:axId val="723207775"/>
        <c:axId val="1"/>
      </c:barChart>
      <c:catAx>
        <c:axId val="723207775"/>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17"/>
          <c:min val="0"/>
        </c:scaling>
        <c:delete val="1"/>
        <c:axPos val="l"/>
        <c:numFmt formatCode="General" sourceLinked="1"/>
        <c:majorTickMark val="out"/>
        <c:minorTickMark val="none"/>
        <c:tickLblPos val="nextTo"/>
        <c:crossAx val="72320777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61922978831931E-2"/>
          <c:y val="3.1572556162720096E-2"/>
          <c:w val="0.97347615404233612"/>
          <c:h val="0.93685488767455982"/>
        </c:manualLayout>
      </c:layout>
      <c:barChart>
        <c:barDir val="col"/>
        <c:grouping val="stacked"/>
        <c:varyColors val="0"/>
        <c:ser>
          <c:idx val="0"/>
          <c:order val="0"/>
          <c:spPr>
            <a:solidFill>
              <a:srgbClr val="E5546C"/>
            </a:solidFill>
            <a:ln w="9525" algn="ctr">
              <a:solidFill>
                <a:schemeClr val="bg1"/>
              </a:solidFill>
              <a:prstDash val="solid"/>
            </a:ln>
          </c:spPr>
          <c:invertIfNegative val="0"/>
          <c:val>
            <c:numRef>
              <c:f>Sheet1!$A$1:$C$1</c:f>
              <c:numCache>
                <c:formatCode>General</c:formatCode>
                <c:ptCount val="3"/>
                <c:pt idx="0">
                  <c:v>93343077</c:v>
                </c:pt>
                <c:pt idx="1">
                  <c:v>255450163</c:v>
                </c:pt>
                <c:pt idx="2">
                  <c:v>1558640878</c:v>
                </c:pt>
              </c:numCache>
            </c:numRef>
          </c:val>
          <c:extLst>
            <c:ext xmlns:c16="http://schemas.microsoft.com/office/drawing/2014/chart" uri="{C3380CC4-5D6E-409C-BE32-E72D297353CC}">
              <c16:uniqueId val="{00000000-AD85-46A7-AEAA-2A60A24F3813}"/>
            </c:ext>
          </c:extLst>
        </c:ser>
        <c:ser>
          <c:idx val="1"/>
          <c:order val="1"/>
          <c:spPr>
            <a:solidFill>
              <a:schemeClr val="accent1"/>
            </a:solidFill>
            <a:ln w="9525" algn="ctr">
              <a:solidFill>
                <a:schemeClr val="bg1"/>
              </a:solidFill>
              <a:prstDash val="solid"/>
            </a:ln>
          </c:spPr>
          <c:invertIfNegative val="0"/>
          <c:val>
            <c:numRef>
              <c:f>Sheet1!$A$2:$C$2</c:f>
              <c:numCache>
                <c:formatCode>General</c:formatCode>
                <c:ptCount val="3"/>
                <c:pt idx="0">
                  <c:v>611188797</c:v>
                </c:pt>
                <c:pt idx="1">
                  <c:v>702508872</c:v>
                </c:pt>
                <c:pt idx="2">
                  <c:v>1267393353</c:v>
                </c:pt>
              </c:numCache>
            </c:numRef>
          </c:val>
          <c:extLst>
            <c:ext xmlns:c16="http://schemas.microsoft.com/office/drawing/2014/chart" uri="{C3380CC4-5D6E-409C-BE32-E72D297353CC}">
              <c16:uniqueId val="{00000001-AD85-46A7-AEAA-2A60A24F3813}"/>
            </c:ext>
          </c:extLst>
        </c:ser>
        <c:dLbls>
          <c:showLegendKey val="0"/>
          <c:showVal val="0"/>
          <c:showCatName val="0"/>
          <c:showSerName val="0"/>
          <c:showPercent val="0"/>
          <c:showBubbleSize val="0"/>
        </c:dLbls>
        <c:gapWidth val="40"/>
        <c:overlap val="100"/>
        <c:axId val="963357071"/>
        <c:axId val="1"/>
      </c:barChart>
      <c:catAx>
        <c:axId val="963357071"/>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2826034231"/>
          <c:min val="0"/>
        </c:scaling>
        <c:delete val="1"/>
        <c:axPos val="l"/>
        <c:numFmt formatCode="General" sourceLinked="1"/>
        <c:majorTickMark val="out"/>
        <c:minorTickMark val="none"/>
        <c:tickLblPos val="nextTo"/>
        <c:crossAx val="96335707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38141109086176E-2"/>
          <c:y val="8.9764641488779426E-2"/>
          <c:w val="0.97292371778182762"/>
          <c:h val="0.8817733990147783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0.48659003831417624"/>
                </c:manualLayout>
              </c:layout>
              <c:numFmt formatCode="#,##0.0;&quot;-&quot;#,##0.0;0" sourceLinked="0"/>
              <c:spPr>
                <a:noFill/>
                <a:ln>
                  <a:noFill/>
                </a:ln>
              </c:spPr>
              <c:txPr>
                <a:bodyPr wrap="none"/>
                <a:lstStyle/>
                <a:p>
                  <a:pPr>
                    <a:defRPr sz="1400">
                      <a:solidFill>
                        <a:schemeClr val="bg1"/>
                      </a:solidFill>
                      <a:latin typeface="Montserrat"/>
                      <a:ea typeface="+mn-ea"/>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1F7-4970-A7A6-1B994AEF391B}"/>
                </c:ext>
              </c:extLst>
            </c:dLbl>
            <c:dLbl>
              <c:idx val="1"/>
              <c:layout>
                <c:manualLayout>
                  <c:x val="0"/>
                  <c:y val="-0.25779967159277506"/>
                </c:manualLayout>
              </c:layout>
              <c:numFmt formatCode="#,##0.0;&quot;-&quot;#,##0.0;0" sourceLinked="0"/>
              <c:spPr>
                <a:noFill/>
                <a:ln>
                  <a:noFill/>
                </a:ln>
              </c:spPr>
              <c:txPr>
                <a:bodyPr wrap="none"/>
                <a:lstStyle/>
                <a:p>
                  <a:pPr>
                    <a:defRPr sz="1400">
                      <a:solidFill>
                        <a:schemeClr val="bg1"/>
                      </a:solidFill>
                      <a:latin typeface="Montserrat"/>
                      <a:ea typeface="+mn-ea"/>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1F7-4970-A7A6-1B994AEF391B}"/>
                </c:ext>
              </c:extLst>
            </c:dLbl>
            <c:dLbl>
              <c:idx val="2"/>
              <c:layout>
                <c:manualLayout>
                  <c:x val="0"/>
                  <c:y val="-8.9764641488779426E-2"/>
                </c:manualLayout>
              </c:layout>
              <c:numFmt formatCode="#,##0.0;&quot;-&quot;#,##0.0;0" sourceLinked="0"/>
              <c:spPr>
                <a:noFill/>
                <a:ln>
                  <a:noFill/>
                </a:ln>
              </c:spPr>
              <c:txPr>
                <a:bodyPr wrap="none"/>
                <a:lstStyle/>
                <a:p>
                  <a:pPr>
                    <a:defRPr sz="1400">
                      <a:solidFill>
                        <a:schemeClr val="bg1"/>
                      </a:solidFill>
                      <a:latin typeface="Montserrat"/>
                      <a:ea typeface="+mn-ea"/>
                      <a:cs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1F7-4970-A7A6-1B994AEF391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8.501269233507653</c:v>
                </c:pt>
                <c:pt idx="1">
                  <c:v>4.093522353122597</c:v>
                </c:pt>
                <c:pt idx="2">
                  <c:v>0.85577700094234588</c:v>
                </c:pt>
              </c:numCache>
            </c:numRef>
          </c:val>
          <c:extLst>
            <c:ext xmlns:c16="http://schemas.microsoft.com/office/drawing/2014/chart" uri="{C3380CC4-5D6E-409C-BE32-E72D297353CC}">
              <c16:uniqueId val="{00000003-51F7-4970-A7A6-1B994AEF391B}"/>
            </c:ext>
          </c:extLst>
        </c:ser>
        <c:dLbls>
          <c:showLegendKey val="0"/>
          <c:showVal val="0"/>
          <c:showCatName val="0"/>
          <c:showSerName val="0"/>
          <c:showPercent val="0"/>
          <c:showBubbleSize val="0"/>
        </c:dLbls>
        <c:gapWidth val="40"/>
        <c:overlap val="100"/>
        <c:axId val="32260543"/>
        <c:axId val="1"/>
      </c:barChart>
      <c:catAx>
        <c:axId val="32260543"/>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8.501269233507653"/>
          <c:min val="0"/>
        </c:scaling>
        <c:delete val="1"/>
        <c:axPos val="l"/>
        <c:numFmt formatCode="General" sourceLinked="1"/>
        <c:majorTickMark val="out"/>
        <c:minorTickMark val="none"/>
        <c:tickLblPos val="nextTo"/>
        <c:crossAx val="32260543"/>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598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826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743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1974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075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162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1200"/>
              </a:spcBef>
              <a:spcAft>
                <a:spcPts val="0"/>
              </a:spcAft>
              <a:buClr>
                <a:srgbClr val="FF4FD9"/>
              </a:buClr>
              <a:buSzPts val="1800"/>
              <a:buFont typeface="Noto Sans Symbols"/>
              <a:buChar char="❑"/>
            </a:pPr>
            <a:r>
              <a:rPr lang="en-US" sz="1100" b="1" i="0" u="none" strike="noStrike" cap="none">
                <a:solidFill>
                  <a:srgbClr val="D9E1E3"/>
                </a:solidFill>
                <a:latin typeface="Montserrat"/>
                <a:ea typeface="Montserrat"/>
                <a:cs typeface="Montserrat"/>
                <a:sym typeface="Montserrat"/>
              </a:rPr>
              <a:t>Both respond to COP26 (and UN Sec General) priorities on adaptation and resilience:</a:t>
            </a:r>
            <a:endParaRPr sz="1000" b="0" i="0" u="none" strike="noStrike" cap="none">
              <a:solidFill>
                <a:srgbClr val="000000"/>
              </a:solidFill>
              <a:latin typeface="Arial"/>
              <a:ea typeface="Arial"/>
              <a:cs typeface="Arial"/>
              <a:sym typeface="Arial"/>
            </a:endParaRPr>
          </a:p>
          <a:p>
            <a:pPr marL="468000" marR="0" lvl="0" indent="-285750" algn="l" rtl="0">
              <a:lnSpc>
                <a:spcPct val="100000"/>
              </a:lnSpc>
              <a:spcBef>
                <a:spcPts val="600"/>
              </a:spcBef>
              <a:spcAft>
                <a:spcPts val="0"/>
              </a:spcAft>
              <a:buClr>
                <a:srgbClr val="FF4FD9"/>
              </a:buClr>
              <a:buSzPts val="1800"/>
              <a:buFont typeface="Noto Sans Symbols"/>
              <a:buChar char="⮚"/>
            </a:pPr>
            <a:r>
              <a:rPr lang="en-US" sz="1100" b="1" i="0" u="none" strike="noStrike" cap="none">
                <a:solidFill>
                  <a:srgbClr val="FF4FD9"/>
                </a:solidFill>
                <a:latin typeface="Montserrat"/>
                <a:ea typeface="Montserrat"/>
                <a:cs typeface="Montserrat"/>
                <a:sym typeface="Montserrat"/>
              </a:rPr>
              <a:t>Adaptation Action Coalition </a:t>
            </a:r>
            <a:r>
              <a:rPr lang="en-US" sz="1100" b="1" i="0" u="none" strike="noStrike" cap="none">
                <a:solidFill>
                  <a:srgbClr val="D9E1E3"/>
                </a:solidFill>
                <a:latin typeface="Montserrat"/>
                <a:ea typeface="Montserrat"/>
                <a:cs typeface="Montserrat"/>
                <a:sym typeface="Montserrat"/>
              </a:rPr>
              <a:t>to drive action by states.</a:t>
            </a:r>
            <a:endParaRPr/>
          </a:p>
          <a:p>
            <a:pPr marL="468000" lvl="0" indent="-285750" algn="l" rtl="0">
              <a:lnSpc>
                <a:spcPct val="100000"/>
              </a:lnSpc>
              <a:spcBef>
                <a:spcPts val="600"/>
              </a:spcBef>
              <a:spcAft>
                <a:spcPts val="0"/>
              </a:spcAft>
              <a:buClr>
                <a:srgbClr val="FF4FD9"/>
              </a:buClr>
              <a:buSzPts val="1800"/>
              <a:buFont typeface="Noto Sans Symbols"/>
              <a:buChar char="⮚"/>
            </a:pPr>
            <a:r>
              <a:rPr lang="en-US" sz="1100" b="1">
                <a:solidFill>
                  <a:srgbClr val="FF37D5"/>
                </a:solidFill>
                <a:latin typeface="Montserrat"/>
                <a:ea typeface="Montserrat"/>
                <a:cs typeface="Montserrat"/>
                <a:sym typeface="Montserrat"/>
              </a:rPr>
              <a:t>Global Goal on Adaptation – </a:t>
            </a:r>
            <a:r>
              <a:rPr lang="en-US" sz="1100" b="1">
                <a:solidFill>
                  <a:srgbClr val="F2F2F2"/>
                </a:solidFill>
                <a:latin typeface="Montserrat"/>
                <a:ea typeface="Montserrat"/>
                <a:cs typeface="Montserrat"/>
                <a:sym typeface="Montserrat"/>
              </a:rPr>
              <a:t>State-led </a:t>
            </a:r>
            <a:endParaRPr/>
          </a:p>
          <a:p>
            <a:pPr marL="468000" lvl="0" indent="-285750" algn="l" rtl="0">
              <a:lnSpc>
                <a:spcPct val="100000"/>
              </a:lnSpc>
              <a:spcBef>
                <a:spcPts val="600"/>
              </a:spcBef>
              <a:spcAft>
                <a:spcPts val="0"/>
              </a:spcAft>
              <a:buClr>
                <a:srgbClr val="FF4FD9"/>
              </a:buClr>
              <a:buSzPts val="1800"/>
              <a:buFont typeface="Noto Sans Symbols"/>
              <a:buChar char="⮚"/>
            </a:pPr>
            <a:r>
              <a:rPr lang="en-US" sz="1100" b="1">
                <a:solidFill>
                  <a:srgbClr val="FF37D5"/>
                </a:solidFill>
                <a:latin typeface="Montserrat"/>
                <a:ea typeface="Montserrat"/>
                <a:cs typeface="Montserrat"/>
                <a:sym typeface="Montserrat"/>
              </a:rPr>
              <a:t>R2R supports both </a:t>
            </a:r>
            <a:r>
              <a:rPr lang="en-US" sz="1100" b="1">
                <a:solidFill>
                  <a:srgbClr val="F2F2F2"/>
                </a:solidFill>
                <a:latin typeface="Montserrat"/>
                <a:ea typeface="Montserrat"/>
                <a:cs typeface="Montserrat"/>
                <a:sym typeface="Montserrat"/>
              </a:rPr>
              <a:t>by driving action by non-state actors. </a:t>
            </a:r>
            <a:endParaRPr sz="1100" b="1" i="0" u="none" strike="noStrike" cap="none">
              <a:solidFill>
                <a:srgbClr val="F2F2F2"/>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9b4d36521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d9b4d36521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FF43D7"/>
              </a:buClr>
              <a:buSzPts val="1800"/>
              <a:buFont typeface="Noto Sans Symbols"/>
              <a:buChar char="❑"/>
            </a:pPr>
            <a:r>
              <a:rPr lang="en-US" sz="1100" b="1" i="0" u="none" strike="noStrike" cap="none">
                <a:solidFill>
                  <a:srgbClr val="DBE2E4"/>
                </a:solidFill>
                <a:latin typeface="Montserrat"/>
                <a:ea typeface="Montserrat"/>
                <a:cs typeface="Montserrat"/>
                <a:sym typeface="Montserrat"/>
              </a:rPr>
              <a:t>Initiatives will be asked to explore how nature base solutions can be used to deliver resilience. For example:</a:t>
            </a:r>
            <a:endParaRPr sz="1000" b="0" i="0" u="none" strike="noStrike" cap="none">
              <a:solidFill>
                <a:srgbClr val="000000"/>
              </a:solidFill>
              <a:latin typeface="Arial"/>
              <a:ea typeface="Arial"/>
              <a:cs typeface="Arial"/>
              <a:sym typeface="Arial"/>
            </a:endParaRPr>
          </a:p>
          <a:p>
            <a:pPr marL="684000" marR="0" lvl="0" indent="-342900" algn="l" rtl="0">
              <a:lnSpc>
                <a:spcPct val="100000"/>
              </a:lnSpc>
              <a:spcBef>
                <a:spcPts val="1200"/>
              </a:spcBef>
              <a:spcAft>
                <a:spcPts val="0"/>
              </a:spcAft>
              <a:buClr>
                <a:srgbClr val="FF43D7"/>
              </a:buClr>
              <a:buSzPts val="1800"/>
              <a:buFont typeface="Noto Sans Symbols"/>
              <a:buChar char="⮚"/>
            </a:pPr>
            <a:r>
              <a:rPr lang="en-US" sz="1100" b="1" i="0" u="none" strike="noStrike" cap="none">
                <a:solidFill>
                  <a:srgbClr val="DBE2E4"/>
                </a:solidFill>
                <a:latin typeface="Montserrat"/>
                <a:ea typeface="Montserrat"/>
                <a:cs typeface="Montserrat"/>
                <a:sym typeface="Montserrat"/>
              </a:rPr>
              <a:t>Maintaining wetlands, mangroves &amp; coral reefs for coastal resilience.</a:t>
            </a:r>
            <a:endParaRPr sz="1000" b="0" i="0" u="none" strike="noStrike" cap="none">
              <a:solidFill>
                <a:srgbClr val="000000"/>
              </a:solidFill>
              <a:latin typeface="Arial"/>
              <a:ea typeface="Arial"/>
              <a:cs typeface="Arial"/>
              <a:sym typeface="Arial"/>
            </a:endParaRPr>
          </a:p>
          <a:p>
            <a:pPr marL="684000" marR="0" lvl="0" indent="-342900" algn="l" rtl="0">
              <a:lnSpc>
                <a:spcPct val="100000"/>
              </a:lnSpc>
              <a:spcBef>
                <a:spcPts val="600"/>
              </a:spcBef>
              <a:spcAft>
                <a:spcPts val="0"/>
              </a:spcAft>
              <a:buClr>
                <a:srgbClr val="FF43D7"/>
              </a:buClr>
              <a:buSzPts val="1800"/>
              <a:buFont typeface="Noto Sans Symbols"/>
              <a:buChar char="⮚"/>
            </a:pPr>
            <a:r>
              <a:rPr lang="en-US" sz="1100" b="1" i="0" u="none" strike="noStrike" cap="none">
                <a:solidFill>
                  <a:srgbClr val="DBE2E4"/>
                </a:solidFill>
                <a:latin typeface="Montserrat"/>
                <a:ea typeface="Montserrat"/>
                <a:cs typeface="Montserrat"/>
                <a:sym typeface="Montserrat"/>
              </a:rPr>
              <a:t>Regenerative agriculture e.g. through agro-forestry, maintenance of soil health, and zero tillage.</a:t>
            </a:r>
            <a:endParaRPr sz="1000" b="0" i="0" u="none" strike="noStrike" cap="none">
              <a:solidFill>
                <a:srgbClr val="000000"/>
              </a:solidFill>
              <a:latin typeface="Arial"/>
              <a:ea typeface="Arial"/>
              <a:cs typeface="Arial"/>
              <a:sym typeface="Arial"/>
            </a:endParaRPr>
          </a:p>
          <a:p>
            <a:pPr marL="684000" marR="0" lvl="0" indent="-342900" algn="l" rtl="0">
              <a:lnSpc>
                <a:spcPct val="100000"/>
              </a:lnSpc>
              <a:spcBef>
                <a:spcPts val="600"/>
              </a:spcBef>
              <a:spcAft>
                <a:spcPts val="0"/>
              </a:spcAft>
              <a:buClr>
                <a:srgbClr val="FF43D7"/>
              </a:buClr>
              <a:buSzPts val="1800"/>
              <a:buFont typeface="Noto Sans Symbols"/>
              <a:buChar char="⮚"/>
            </a:pPr>
            <a:r>
              <a:rPr lang="en-US" sz="1100" b="1" i="0" u="none" strike="noStrike" cap="none">
                <a:solidFill>
                  <a:srgbClr val="DBE2E4"/>
                </a:solidFill>
                <a:latin typeface="Montserrat"/>
                <a:ea typeface="Montserrat"/>
                <a:cs typeface="Montserrat"/>
                <a:sym typeface="Montserrat"/>
              </a:rPr>
              <a:t>Protection of catchments to maintain clean water supplies.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9469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FF53DA"/>
              </a:buClr>
              <a:buSzPts val="2000"/>
              <a:buFont typeface="Noto Sans Symbols"/>
              <a:buChar char="❑"/>
            </a:pPr>
            <a:r>
              <a:rPr lang="en-US" sz="1100" b="1" i="0" u="none" strike="noStrike" cap="none">
                <a:solidFill>
                  <a:srgbClr val="D9E1E3"/>
                </a:solidFill>
                <a:latin typeface="Montserrat"/>
                <a:ea typeface="Montserrat"/>
                <a:cs typeface="Montserrat"/>
                <a:sym typeface="Montserrat"/>
              </a:rPr>
              <a:t>By mobilising action and private finance from developed and developing country to </a:t>
            </a:r>
            <a:r>
              <a:rPr lang="en-US" sz="1100" b="1" i="0" u="none" strike="noStrike" cap="none">
                <a:solidFill>
                  <a:srgbClr val="FF43D7"/>
                </a:solidFill>
                <a:latin typeface="Montserrat"/>
                <a:ea typeface="Montserrat"/>
                <a:cs typeface="Montserrat"/>
                <a:sym typeface="Montserrat"/>
              </a:rPr>
              <a:t>influence trillions not billions</a:t>
            </a:r>
            <a:r>
              <a:rPr lang="en-US" sz="1100" b="1" i="0" u="none" strike="noStrike" cap="none">
                <a:solidFill>
                  <a:srgbClr val="D9E1E3"/>
                </a:solidFill>
                <a:latin typeface="Montserrat"/>
                <a:ea typeface="Montserrat"/>
                <a:cs typeface="Montserrat"/>
                <a:sym typeface="Montserrat"/>
              </a:rPr>
              <a:t> of investments. </a:t>
            </a:r>
            <a:endParaRPr/>
          </a:p>
          <a:p>
            <a:pPr marL="342900" marR="0" lvl="0" indent="-342900" algn="l" rtl="0">
              <a:lnSpc>
                <a:spcPct val="100000"/>
              </a:lnSpc>
              <a:spcBef>
                <a:spcPts val="600"/>
              </a:spcBef>
              <a:spcAft>
                <a:spcPts val="0"/>
              </a:spcAft>
              <a:buClr>
                <a:srgbClr val="FF53DA"/>
              </a:buClr>
              <a:buSzPts val="2000"/>
              <a:buFont typeface="Noto Sans Symbols"/>
              <a:buChar char="❑"/>
            </a:pPr>
            <a:r>
              <a:rPr lang="en-US" sz="1100" b="1" i="0" u="none" strike="noStrike" cap="none">
                <a:solidFill>
                  <a:srgbClr val="D9E1E3"/>
                </a:solidFill>
                <a:latin typeface="Montserrat"/>
                <a:ea typeface="Montserrat"/>
                <a:cs typeface="Montserrat"/>
                <a:sym typeface="Montserrat"/>
              </a:rPr>
              <a:t>Asking initiatives involving </a:t>
            </a:r>
            <a:r>
              <a:rPr lang="en-US" sz="1100" b="1" i="0" u="none" strike="noStrike" cap="none">
                <a:solidFill>
                  <a:srgbClr val="FF43D7"/>
                </a:solidFill>
                <a:latin typeface="Montserrat"/>
                <a:ea typeface="Montserrat"/>
                <a:cs typeface="Montserrat"/>
                <a:sym typeface="Montserrat"/>
              </a:rPr>
              <a:t>investors and asset managers </a:t>
            </a:r>
            <a:r>
              <a:rPr lang="en-US" sz="1100" b="1" i="0" u="none" strike="noStrike" cap="none">
                <a:solidFill>
                  <a:srgbClr val="D9E1E3"/>
                </a:solidFill>
                <a:latin typeface="Montserrat"/>
                <a:ea typeface="Montserrat"/>
                <a:cs typeface="Montserrat"/>
                <a:sym typeface="Montserrat"/>
              </a:rPr>
              <a:t>to invest in resilience.</a:t>
            </a:r>
            <a:endParaRPr/>
          </a:p>
          <a:p>
            <a:pPr marL="342900" marR="0" lvl="0" indent="-342900" algn="l" rtl="0">
              <a:lnSpc>
                <a:spcPct val="100000"/>
              </a:lnSpc>
              <a:spcBef>
                <a:spcPts val="600"/>
              </a:spcBef>
              <a:spcAft>
                <a:spcPts val="0"/>
              </a:spcAft>
              <a:buClr>
                <a:srgbClr val="FF53DA"/>
              </a:buClr>
              <a:buSzPts val="2000"/>
              <a:buFont typeface="Noto Sans Symbols"/>
              <a:buChar char="❑"/>
            </a:pPr>
            <a:r>
              <a:rPr lang="en-US" sz="1100" b="1" i="0" u="none" strike="noStrike" cap="none">
                <a:solidFill>
                  <a:srgbClr val="D9E1E3"/>
                </a:solidFill>
                <a:latin typeface="Montserrat"/>
                <a:ea typeface="Montserrat"/>
                <a:cs typeface="Montserrat"/>
                <a:sym typeface="Montserrat"/>
              </a:rPr>
              <a:t>We want to help mobilise private sector investment to contribute to the $100bn but </a:t>
            </a:r>
            <a:r>
              <a:rPr lang="en-US" sz="1100" b="1" i="0" u="none" strike="noStrike" cap="none">
                <a:solidFill>
                  <a:srgbClr val="FF43D7"/>
                </a:solidFill>
                <a:latin typeface="Montserrat"/>
                <a:ea typeface="Montserrat"/>
                <a:cs typeface="Montserrat"/>
                <a:sym typeface="Montserrat"/>
              </a:rPr>
              <a:t>the aim of R2R is to be more ambitious!</a:t>
            </a:r>
            <a:endParaRPr sz="1100" b="1" i="0" u="none" strike="noStrike" cap="none">
              <a:solidFill>
                <a:srgbClr val="D9E1E3"/>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D9E1E3"/>
                </a:solidFill>
                <a:latin typeface="Montserrat"/>
                <a:ea typeface="Montserrat"/>
                <a:cs typeface="Montserrat"/>
                <a:sym typeface="Montserrat"/>
              </a:rPr>
              <a:t>R2R partner initiatives </a:t>
            </a:r>
            <a:r>
              <a:rPr lang="en-US" sz="1100" b="1" i="0" u="none" strike="noStrike" cap="none">
                <a:solidFill>
                  <a:srgbClr val="FF43D7"/>
                </a:solidFill>
                <a:latin typeface="Montserrat"/>
                <a:ea typeface="Montserrat"/>
                <a:cs typeface="Montserrat"/>
                <a:sym typeface="Montserrat"/>
              </a:rPr>
              <a:t>must confirm </a:t>
            </a:r>
            <a:r>
              <a:rPr lang="en-US" sz="1100" b="1" i="0" u="none" strike="noStrike" cap="none">
                <a:solidFill>
                  <a:srgbClr val="D9E1E3"/>
                </a:solidFill>
                <a:latin typeface="Montserrat"/>
                <a:ea typeface="Montserrat"/>
                <a:cs typeface="Montserrat"/>
                <a:sym typeface="Montserrat"/>
              </a:rPr>
              <a:t>their commitment to delivering inclusive and equitable action.</a:t>
            </a:r>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D9E1E3"/>
                </a:solidFill>
                <a:latin typeface="Montserrat"/>
                <a:ea typeface="Montserrat"/>
                <a:cs typeface="Montserrat"/>
                <a:sym typeface="Montserrat"/>
              </a:rPr>
              <a:t>Initiatives will be asked to report on the progress they are making to </a:t>
            </a:r>
            <a:r>
              <a:rPr lang="en-US" sz="1100" b="1" i="0" u="none" strike="noStrike" cap="none">
                <a:solidFill>
                  <a:srgbClr val="FF43D7"/>
                </a:solidFill>
                <a:latin typeface="Montserrat"/>
                <a:ea typeface="Montserrat"/>
                <a:cs typeface="Montserrat"/>
                <a:sym typeface="Montserrat"/>
              </a:rPr>
              <a:t>achieve inclusive outcomes</a:t>
            </a:r>
            <a:r>
              <a:rPr lang="en-US" sz="1100" b="1" i="0" u="none" strike="noStrike" cap="none">
                <a:solidFill>
                  <a:srgbClr val="D9E1E3"/>
                </a:solidFill>
                <a:latin typeface="Montserrat"/>
                <a:ea typeface="Montserrat"/>
                <a:cs typeface="Montserrat"/>
                <a:sym typeface="Montserrat"/>
              </a:rPr>
              <a:t>.</a:t>
            </a:r>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D9E1E3"/>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800"/>
              <a:buFont typeface="Arial"/>
              <a:buNone/>
            </a:pPr>
            <a:r>
              <a:rPr lang="en-US" sz="1100" b="1">
                <a:solidFill>
                  <a:srgbClr val="D9E1E3"/>
                </a:solidFill>
                <a:latin typeface="Montserrat"/>
                <a:ea typeface="Montserrat"/>
                <a:cs typeface="Montserrat"/>
                <a:sym typeface="Montserrat"/>
              </a:rPr>
              <a:t>Metric framework developed</a:t>
            </a:r>
            <a:endParaRPr/>
          </a:p>
          <a:p>
            <a:pPr marL="0" marR="0" lvl="0" indent="0" algn="l" rtl="0">
              <a:lnSpc>
                <a:spcPct val="100000"/>
              </a:lnSpc>
              <a:spcBef>
                <a:spcPts val="600"/>
              </a:spcBef>
              <a:spcAft>
                <a:spcPts val="0"/>
              </a:spcAft>
              <a:buClr>
                <a:srgbClr val="000000"/>
              </a:buClr>
              <a:buSzPts val="1800"/>
              <a:buFont typeface="Arial"/>
              <a:buNone/>
            </a:pPr>
            <a:r>
              <a:rPr lang="en-US" sz="1100" b="1">
                <a:solidFill>
                  <a:srgbClr val="D9E1E3"/>
                </a:solidFill>
                <a:latin typeface="Montserrat"/>
                <a:ea typeface="Montserrat"/>
                <a:cs typeface="Montserrat"/>
                <a:sym typeface="Montserrat"/>
              </a:rPr>
              <a:t>6. Analytics on mapping vulnerability</a:t>
            </a:r>
            <a:endParaRPr/>
          </a:p>
          <a:p>
            <a:pPr marL="0" marR="0" lvl="0" indent="0" algn="l" rtl="0">
              <a:lnSpc>
                <a:spcPct val="100000"/>
              </a:lnSpc>
              <a:spcBef>
                <a:spcPts val="600"/>
              </a:spcBef>
              <a:spcAft>
                <a:spcPts val="0"/>
              </a:spcAft>
              <a:buClr>
                <a:srgbClr val="000000"/>
              </a:buClr>
              <a:buSzPts val="1800"/>
              <a:buFont typeface="Arial"/>
              <a:buNone/>
            </a:pPr>
            <a:r>
              <a:rPr lang="en-US" sz="1100" b="1">
                <a:solidFill>
                  <a:srgbClr val="D9E1E3"/>
                </a:solidFill>
                <a:latin typeface="Montserrat"/>
                <a:ea typeface="Montserrat"/>
                <a:cs typeface="Montserrat"/>
                <a:sym typeface="Montserrat"/>
              </a:rPr>
              <a:t>7. Designing and </a:t>
            </a:r>
            <a:r>
              <a:rPr lang="en-US" sz="1100" b="1">
                <a:solidFill>
                  <a:srgbClr val="E0E6E8"/>
                </a:solidFill>
                <a:latin typeface="Montserrat"/>
                <a:ea typeface="Montserrat"/>
                <a:cs typeface="Montserrat"/>
                <a:sym typeface="Montserrat"/>
              </a:rPr>
              <a:t>setting</a:t>
            </a:r>
            <a:r>
              <a:rPr lang="en-US" sz="1100" b="1">
                <a:solidFill>
                  <a:srgbClr val="D9E1E3"/>
                </a:solidFill>
                <a:latin typeface="Montserrat"/>
                <a:ea typeface="Montserrat"/>
                <a:cs typeface="Montserrat"/>
                <a:sym typeface="Montserrat"/>
              </a:rPr>
              <a:t> up: </a:t>
            </a:r>
            <a:r>
              <a:rPr lang="en-US" sz="1100" b="1">
                <a:solidFill>
                  <a:srgbClr val="FF43D7"/>
                </a:solidFill>
                <a:latin typeface="Montserrat"/>
                <a:ea typeface="Montserrat"/>
                <a:cs typeface="Montserrat"/>
                <a:sym typeface="Montserrat"/>
              </a:rPr>
              <a:t>Technical Peer Review and Methodological Group. </a:t>
            </a:r>
            <a:r>
              <a:rPr lang="en-US" sz="1100" b="1">
                <a:solidFill>
                  <a:srgbClr val="E0E6E8"/>
                </a:solidFill>
                <a:latin typeface="Montserrat"/>
                <a:ea typeface="Montserrat"/>
                <a:cs typeface="Montserrat"/>
                <a:sym typeface="Montserrat"/>
              </a:rPr>
              <a:t>University of Chile, IIED and Uni of Maryland</a:t>
            </a:r>
            <a:endParaRPr/>
          </a:p>
          <a:p>
            <a:pPr marL="0" marR="0" lvl="0" indent="0" algn="l" rtl="0">
              <a:lnSpc>
                <a:spcPct val="100000"/>
              </a:lnSpc>
              <a:spcBef>
                <a:spcPts val="600"/>
              </a:spcBef>
              <a:spcAft>
                <a:spcPts val="0"/>
              </a:spcAft>
              <a:buClr>
                <a:srgbClr val="000000"/>
              </a:buClr>
              <a:buSzPts val="1800"/>
              <a:buFont typeface="Arial"/>
              <a:buNone/>
            </a:pPr>
            <a:r>
              <a:rPr lang="en-US" sz="1100" b="1">
                <a:solidFill>
                  <a:srgbClr val="E0E6E8"/>
                </a:solidFill>
                <a:latin typeface="Montserrat"/>
                <a:ea typeface="Montserrat"/>
                <a:cs typeface="Montserrat"/>
                <a:sym typeface="Montserrat"/>
              </a:rPr>
              <a:t>8. Working on plans for COP26</a:t>
            </a:r>
            <a:endParaRPr sz="1100">
              <a:solidFill>
                <a:srgbClr val="E0E6E8"/>
              </a:solidFill>
            </a:endParaRPr>
          </a:p>
          <a:p>
            <a:pPr marL="0" marR="0" lvl="0" indent="0" algn="l" rtl="0">
              <a:lnSpc>
                <a:spcPct val="100000"/>
              </a:lnSpc>
              <a:spcBef>
                <a:spcPts val="600"/>
              </a:spcBef>
              <a:spcAft>
                <a:spcPts val="0"/>
              </a:spcAft>
              <a:buClr>
                <a:srgbClr val="000000"/>
              </a:buClr>
              <a:buSzPts val="18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100" b="1" i="0" u="none" strike="noStrike" cap="none">
              <a:solidFill>
                <a:srgbClr val="D9E1E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100" b="0" i="0" u="none" strike="noStrike" cap="none">
              <a:solidFill>
                <a:srgbClr val="DBE2E4"/>
              </a:solidFill>
              <a:latin typeface="Montserrat"/>
              <a:ea typeface="Montserrat"/>
              <a:cs typeface="Montserrat"/>
              <a:sym typeface="Montserra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0323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5efb8252e_0_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d5efb8252e_0_1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A metrics framework is critical for success of the campaign. We have several aims</a:t>
            </a:r>
            <a:endParaRPr/>
          </a:p>
          <a:p>
            <a:pPr marL="457200" lvl="0" indent="-298450" algn="l" rtl="0">
              <a:lnSpc>
                <a:spcPct val="100000"/>
              </a:lnSpc>
              <a:spcBef>
                <a:spcPts val="0"/>
              </a:spcBef>
              <a:spcAft>
                <a:spcPts val="0"/>
              </a:spcAft>
              <a:buSzPts val="1100"/>
              <a:buChar char="-"/>
            </a:pPr>
            <a:r>
              <a:rPr lang="en-US"/>
              <a:t>Enable ambitious campaign goals from you all and mobilise action</a:t>
            </a:r>
            <a:endParaRPr/>
          </a:p>
          <a:p>
            <a:pPr marL="457200" lvl="0" indent="-298450" algn="l" rtl="0">
              <a:lnSpc>
                <a:spcPct val="100000"/>
              </a:lnSpc>
              <a:spcBef>
                <a:spcPts val="0"/>
              </a:spcBef>
              <a:spcAft>
                <a:spcPts val="0"/>
              </a:spcAft>
              <a:buSzPts val="1100"/>
              <a:buChar char="-"/>
            </a:pPr>
            <a:r>
              <a:rPr lang="en-US"/>
              <a:t>Record and track pledges and results</a:t>
            </a:r>
            <a:endParaRPr/>
          </a:p>
          <a:p>
            <a:pPr marL="457200" lvl="0" indent="-298450" algn="l" rtl="0">
              <a:lnSpc>
                <a:spcPct val="100000"/>
              </a:lnSpc>
              <a:spcBef>
                <a:spcPts val="0"/>
              </a:spcBef>
              <a:spcAft>
                <a:spcPts val="0"/>
              </a:spcAft>
              <a:buSzPts val="1100"/>
              <a:buChar char="-"/>
            </a:pPr>
            <a:r>
              <a:rPr lang="en-US"/>
              <a:t>Identify gaps to be filled by new and existing initiatives</a:t>
            </a:r>
            <a:endParaRPr/>
          </a:p>
          <a:p>
            <a:pPr marL="457200" lvl="0" indent="-298450" algn="l" rtl="0">
              <a:lnSpc>
                <a:spcPct val="100000"/>
              </a:lnSpc>
              <a:spcBef>
                <a:spcPts val="0"/>
              </a:spcBef>
              <a:spcAft>
                <a:spcPts val="0"/>
              </a:spcAft>
              <a:buSzPts val="1100"/>
              <a:buChar char="-"/>
            </a:pPr>
            <a:r>
              <a:rPr lang="en-US"/>
              <a:t>Ensure that the data is reliable and impact of the campaign is credible</a:t>
            </a:r>
            <a:endParaRPr/>
          </a:p>
          <a:p>
            <a:pPr marL="0" lvl="0" indent="0" algn="l" rtl="0">
              <a:lnSpc>
                <a:spcPct val="100000"/>
              </a:lnSpc>
              <a:spcBef>
                <a:spcPts val="0"/>
              </a:spcBef>
              <a:spcAft>
                <a:spcPts val="0"/>
              </a:spcAft>
              <a:buSzPts val="1100"/>
              <a:buNone/>
            </a:pPr>
            <a:r>
              <a:rPr lang="en-US"/>
              <a:t>Beyond this, we believe there is a space that this framework could fill by becoming a widely adopted measurement framework that supports engagement by businesses, investors and other key actors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5efb8252e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d5efb8252e_0_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dirty="0"/>
              <a:t>There are some challenges to implement this that you will no doubt be aware of. These include </a:t>
            </a:r>
            <a:endParaRPr dirty="0"/>
          </a:p>
          <a:p>
            <a:pPr marL="457200" lvl="0" indent="-298450" algn="l" rtl="0">
              <a:lnSpc>
                <a:spcPct val="100000"/>
              </a:lnSpc>
              <a:spcBef>
                <a:spcPts val="0"/>
              </a:spcBef>
              <a:spcAft>
                <a:spcPts val="0"/>
              </a:spcAft>
              <a:buSzPts val="1100"/>
              <a:buChar char="-"/>
            </a:pPr>
            <a:r>
              <a:rPr lang="en-US" dirty="0"/>
              <a:t>The fact that resilience is a complex, multifaceted concept covering a range of hazard types, socioeconomic circumstances and units of engagement</a:t>
            </a:r>
            <a:endParaRPr dirty="0"/>
          </a:p>
          <a:p>
            <a:pPr marL="457200" lvl="0" indent="-298450" algn="l" rtl="0">
              <a:lnSpc>
                <a:spcPct val="100000"/>
              </a:lnSpc>
              <a:spcBef>
                <a:spcPts val="0"/>
              </a:spcBef>
              <a:spcAft>
                <a:spcPts val="0"/>
              </a:spcAft>
              <a:buSzPts val="1100"/>
              <a:buChar char="-"/>
            </a:pPr>
            <a:r>
              <a:rPr lang="en-US" dirty="0"/>
              <a:t>There is no consensus on definitions of resilience or other key concepts such as adaptation with numerous versions being used by different actors</a:t>
            </a:r>
            <a:endParaRPr dirty="0"/>
          </a:p>
          <a:p>
            <a:pPr marL="457200" lvl="0" indent="-298450" algn="l" rtl="0">
              <a:lnSpc>
                <a:spcPct val="100000"/>
              </a:lnSpc>
              <a:spcBef>
                <a:spcPts val="0"/>
              </a:spcBef>
              <a:spcAft>
                <a:spcPts val="0"/>
              </a:spcAft>
              <a:buSzPts val="1100"/>
              <a:buChar char="-"/>
            </a:pPr>
            <a:r>
              <a:rPr lang="en-US" dirty="0"/>
              <a:t>Neither is there a universally agreed measurement approach for resilience or attributing resilience to project or </a:t>
            </a:r>
            <a:r>
              <a:rPr lang="en-US" dirty="0" err="1"/>
              <a:t>programme</a:t>
            </a:r>
            <a:r>
              <a:rPr lang="en-US" dirty="0"/>
              <a:t> activities or policy support</a:t>
            </a:r>
            <a:endParaRPr dirty="0"/>
          </a:p>
          <a:p>
            <a:pPr marL="457200" lvl="0" indent="-298450" algn="l" rtl="0">
              <a:lnSpc>
                <a:spcPct val="100000"/>
              </a:lnSpc>
              <a:spcBef>
                <a:spcPts val="0"/>
              </a:spcBef>
              <a:spcAft>
                <a:spcPts val="0"/>
              </a:spcAft>
              <a:buSzPts val="1100"/>
              <a:buChar char="-"/>
            </a:pPr>
            <a:r>
              <a:rPr lang="en-US" dirty="0"/>
              <a:t>There are also significant barriers for non-specialist actors (especially the private sector) in effectively measuring resilience and adaptation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These were all things we were aware of when we put together this framework.</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5efb8252e_0_3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d5efb8252e_0_3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We have developed metrics for the campaign that act as the first universal framework to capture resilience outcomes</a:t>
            </a:r>
            <a:endParaRPr/>
          </a:p>
          <a:p>
            <a:pPr marL="457200" lvl="0" indent="-298450" algn="l" rtl="0">
              <a:lnSpc>
                <a:spcPct val="100000"/>
              </a:lnSpc>
              <a:spcBef>
                <a:spcPts val="0"/>
              </a:spcBef>
              <a:spcAft>
                <a:spcPts val="0"/>
              </a:spcAft>
              <a:buSzPts val="1100"/>
              <a:buChar char="-"/>
            </a:pPr>
            <a:r>
              <a:rPr lang="en-US"/>
              <a:t>The key metric is resilient individuals - remembering that our overall goal for the campaign is “by 2030: to catalyse action by non-state actors that builds the resilience of 4 billion people from groups and communities who are vulnerable to climate risks.”</a:t>
            </a:r>
            <a:endParaRPr/>
          </a:p>
          <a:p>
            <a:pPr marL="457200" lvl="0" indent="-298450" algn="l" rtl="0">
              <a:lnSpc>
                <a:spcPct val="100000"/>
              </a:lnSpc>
              <a:spcBef>
                <a:spcPts val="0"/>
              </a:spcBef>
              <a:spcAft>
                <a:spcPts val="0"/>
              </a:spcAft>
              <a:buSzPts val="1100"/>
              <a:buChar char="-"/>
            </a:pPr>
            <a:r>
              <a:rPr lang="en-US"/>
              <a:t>We are also measuring companies, countries and regions, cities and natural systems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If all goes well we would like in 2030 to see a dashboard such as this on the right that shows the impact you have all made through this campaign.</a:t>
            </a:r>
            <a:endParaRPr/>
          </a:p>
          <a:p>
            <a:pPr marL="0" lvl="0" indent="0" algn="l" rtl="0">
              <a:lnSpc>
                <a:spcPct val="100000"/>
              </a:lnSpc>
              <a:spcBef>
                <a:spcPts val="0"/>
              </a:spcBef>
              <a:spcAft>
                <a:spcPts val="0"/>
              </a:spcAft>
              <a:buSzPts val="1100"/>
              <a:buNone/>
            </a:pPr>
            <a:r>
              <a:rPr lang="en-US"/>
              <a:t>Here you can see we have illustrative figures with the numbers of people, companies, countries, cities, hectares of natural systems, finance mobilised and deployed, and numbers of organisations signed up across all Race to Resilience initiatives.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5efb8252e_0_9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d5efb8252e_0_9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Future pledges and outcomes of initiatives will be mapped against our latest understanding of the resilience need. We have done a separate piece of analytics work looking at resilience needs - that is what is shown here on left. </a:t>
            </a:r>
            <a:endParaRPr/>
          </a:p>
          <a:p>
            <a:pPr marL="0" lvl="0" indent="0" algn="l" rtl="0">
              <a:lnSpc>
                <a:spcPct val="100000"/>
              </a:lnSpc>
              <a:spcBef>
                <a:spcPts val="0"/>
              </a:spcBef>
              <a:spcAft>
                <a:spcPts val="0"/>
              </a:spcAft>
              <a:buSzPts val="1200"/>
              <a:buNone/>
            </a:pPr>
            <a:r>
              <a:rPr lang="en-US"/>
              <a:t>We would like to compare the pledges and actions with that need, and show for example what our pledges add up to, and where there are gaps. </a:t>
            </a:r>
            <a:endParaRPr/>
          </a:p>
          <a:p>
            <a:pPr marL="0" lvl="0" indent="0" algn="l" rtl="0">
              <a:lnSpc>
                <a:spcPct val="100000"/>
              </a:lnSpc>
              <a:spcBef>
                <a:spcPts val="0"/>
              </a:spcBef>
              <a:spcAft>
                <a:spcPts val="0"/>
              </a:spcAft>
              <a:buSzPts val="1200"/>
              <a:buNone/>
            </a:pPr>
            <a:r>
              <a:rPr lang="en-US"/>
              <a:t>For example here we have shown the number of people vulnerable to drought ina 2 degree world, broken down into those in Asia, in India, and by gender. We hope to compare this to the pledges you are making, and in time, the actions you have taken. </a:t>
            </a:r>
            <a:endParaRPr/>
          </a:p>
          <a:p>
            <a:pPr marL="0" lvl="0" indent="0" algn="l" rtl="0">
              <a:lnSpc>
                <a:spcPct val="100000"/>
              </a:lnSpc>
              <a:spcBef>
                <a:spcPts val="0"/>
              </a:spcBef>
              <a:spcAft>
                <a:spcPts val="0"/>
              </a:spcAft>
              <a:buSzPts val="1200"/>
              <a:buNone/>
            </a:pPr>
            <a:r>
              <a:rPr lang="en-US"/>
              <a:t>This is why we are asking for segmented data from you where it is possible for you to give it.</a:t>
            </a:r>
            <a:endParaRPr/>
          </a:p>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768bd882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d768bd882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0733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d768bd882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d768bd882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have set up a technical and methodological advisory group. </a:t>
            </a:r>
            <a:endParaRPr/>
          </a:p>
          <a:p>
            <a:pPr marL="0" lvl="0" indent="0" algn="l" rtl="0">
              <a:lnSpc>
                <a:spcPct val="100000"/>
              </a:lnSpc>
              <a:spcBef>
                <a:spcPts val="0"/>
              </a:spcBef>
              <a:spcAft>
                <a:spcPts val="0"/>
              </a:spcAft>
              <a:buSzPts val="1100"/>
              <a:buNone/>
            </a:pPr>
            <a:r>
              <a:rPr lang="en-US"/>
              <a:t>Their role is to </a:t>
            </a:r>
            <a:endParaRPr/>
          </a:p>
          <a:p>
            <a:pPr marL="457200" lvl="0" indent="-298450" algn="l" rtl="0">
              <a:lnSpc>
                <a:spcPct val="100000"/>
              </a:lnSpc>
              <a:spcBef>
                <a:spcPts val="0"/>
              </a:spcBef>
              <a:spcAft>
                <a:spcPts val="0"/>
              </a:spcAft>
              <a:buSzPts val="1100"/>
              <a:buChar char="-"/>
            </a:pPr>
            <a:r>
              <a:rPr lang="en-US"/>
              <a:t>validate the content of the Race to Resilience Metrics Framework </a:t>
            </a:r>
            <a:endParaRPr/>
          </a:p>
          <a:p>
            <a:pPr marL="457200" lvl="0" indent="-298450" algn="l" rtl="0">
              <a:lnSpc>
                <a:spcPct val="100000"/>
              </a:lnSpc>
              <a:spcBef>
                <a:spcPts val="0"/>
              </a:spcBef>
              <a:spcAft>
                <a:spcPts val="0"/>
              </a:spcAft>
              <a:buSzPts val="1100"/>
              <a:buChar char="-"/>
            </a:pPr>
            <a:r>
              <a:rPr lang="en-US"/>
              <a:t>and to produce a suggested deployment process for its application by partner initiatives</a:t>
            </a:r>
            <a:endParaRPr/>
          </a:p>
          <a:p>
            <a:pPr marL="0" lvl="0" indent="0" algn="l" rtl="0">
              <a:lnSpc>
                <a:spcPct val="100000"/>
              </a:lnSpc>
              <a:spcBef>
                <a:spcPts val="0"/>
              </a:spcBef>
              <a:spcAft>
                <a:spcPts val="0"/>
              </a:spcAft>
              <a:buSzPts val="1100"/>
              <a:buNone/>
            </a:pPr>
            <a:r>
              <a:rPr lang="en-US"/>
              <a:t>They are going to do this at three stages </a:t>
            </a:r>
            <a:endParaRPr/>
          </a:p>
          <a:p>
            <a:pPr marL="0" lvl="0" indent="0" algn="l" rtl="0">
              <a:lnSpc>
                <a:spcPct val="100000"/>
              </a:lnSpc>
              <a:spcBef>
                <a:spcPts val="0"/>
              </a:spcBef>
              <a:spcAft>
                <a:spcPts val="0"/>
              </a:spcAft>
              <a:buSzPts val="1100"/>
              <a:buNone/>
            </a:pPr>
            <a:r>
              <a:rPr lang="en-US"/>
              <a:t>1. In advance of consultation phase with initiatives (which they have already done)</a:t>
            </a:r>
            <a:endParaRPr/>
          </a:p>
          <a:p>
            <a:pPr marL="0" lvl="0" indent="0" algn="l" rtl="0">
              <a:lnSpc>
                <a:spcPct val="100000"/>
              </a:lnSpc>
              <a:spcBef>
                <a:spcPts val="0"/>
              </a:spcBef>
              <a:spcAft>
                <a:spcPts val="0"/>
              </a:spcAft>
              <a:buSzPts val="1100"/>
              <a:buNone/>
            </a:pPr>
            <a:r>
              <a:rPr lang="en-US"/>
              <a:t>2. In advance of official request to initiatives to apply matrix</a:t>
            </a:r>
            <a:endParaRPr/>
          </a:p>
          <a:p>
            <a:pPr marL="0" lvl="0" indent="0" algn="l" rtl="0">
              <a:lnSpc>
                <a:spcPct val="100000"/>
              </a:lnSpc>
              <a:spcBef>
                <a:spcPts val="0"/>
              </a:spcBef>
              <a:spcAft>
                <a:spcPts val="0"/>
              </a:spcAft>
              <a:buSzPts val="1100"/>
              <a:buNone/>
            </a:pPr>
            <a:r>
              <a:rPr lang="en-US"/>
              <a:t>3. After COP26</a:t>
            </a:r>
            <a:endParaRPr/>
          </a:p>
          <a:p>
            <a:pPr marL="0" lvl="0" indent="0" algn="l" rtl="0">
              <a:lnSpc>
                <a:spcPct val="100000"/>
              </a:lnSpc>
              <a:spcBef>
                <a:spcPts val="0"/>
              </a:spcBef>
              <a:spcAft>
                <a:spcPts val="0"/>
              </a:spcAft>
              <a:buSzPts val="1100"/>
              <a:buNone/>
            </a:pPr>
            <a:r>
              <a:rPr lang="en-US"/>
              <a:t>Lead by Aditya Bahadur and Emilie Beauchamp at IIED &amp; Prof Anand Patwardhan at University of Maryland</a:t>
            </a:r>
            <a:endParaRPr/>
          </a:p>
          <a:p>
            <a:pPr marL="0" lvl="0" indent="0" algn="l" rtl="0">
              <a:lnSpc>
                <a:spcPct val="100000"/>
              </a:lnSpc>
              <a:spcBef>
                <a:spcPts val="0"/>
              </a:spcBef>
              <a:spcAft>
                <a:spcPts val="0"/>
              </a:spcAft>
              <a:buSzPts val="1100"/>
              <a:buNone/>
            </a:pPr>
            <a:r>
              <a:rPr lang="en-US"/>
              <a:t>It also has some members representing initiatives e.g. GRP, InsuResilience, South South North, CDC, OP2B</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792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5efb8252e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d5efb8252e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the make up of the advisory group.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are more to be added based on requests from the group itself - including more members representing grassroots and Global South voices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4540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68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cd04a9c99b_2_0: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600"/>
              </a:spcAft>
              <a:buClr>
                <a:schemeClr val="dk1"/>
              </a:buClr>
              <a:buSzPts val="1200"/>
              <a:buNone/>
            </a:pPr>
            <a:endParaRPr/>
          </a:p>
        </p:txBody>
      </p:sp>
      <p:sp>
        <p:nvSpPr>
          <p:cNvPr id="1077" name="Google Shape;1077;gcd04a9c99b_2_0: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947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60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864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603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D. Blank">
  <p:cSld name="D. Blank">
    <p:bg>
      <p:bgPr>
        <a:solidFill>
          <a:schemeClr val="lt1"/>
        </a:solidFill>
        <a:effectLst/>
      </p:bgPr>
    </p:bg>
    <p:spTree>
      <p:nvGrpSpPr>
        <p:cNvPr id="1" name="Shape 949"/>
        <p:cNvGrpSpPr/>
        <p:nvPr/>
      </p:nvGrpSpPr>
      <p:grpSpPr>
        <a:xfrm>
          <a:off x="0" y="0"/>
          <a:ext cx="0" cy="0"/>
          <a:chOff x="0" y="0"/>
          <a:chExt cx="0" cy="0"/>
        </a:xfrm>
      </p:grpSpPr>
      <p:pic>
        <p:nvPicPr>
          <p:cNvPr id="950" name="Google Shape;950;g939719dd0b_4_401"/>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51" name="Google Shape;951;g939719dd0b_4_401"/>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2558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D. Disclaimer">
  <p:cSld name="D. Disclaimer">
    <p:spTree>
      <p:nvGrpSpPr>
        <p:cNvPr id="1" name="Shape 952"/>
        <p:cNvGrpSpPr/>
        <p:nvPr/>
      </p:nvGrpSpPr>
      <p:grpSpPr>
        <a:xfrm>
          <a:off x="0" y="0"/>
          <a:ext cx="0" cy="0"/>
          <a:chOff x="0" y="0"/>
          <a:chExt cx="0" cy="0"/>
        </a:xfrm>
      </p:grpSpPr>
      <p:pic>
        <p:nvPicPr>
          <p:cNvPr id="953" name="Google Shape;953;g939719dd0b_4_40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54" name="Google Shape;954;g939719dd0b_4_40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291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D. End">
  <p:cSld name="D. End">
    <p:spTree>
      <p:nvGrpSpPr>
        <p:cNvPr id="1" name="Shape 955"/>
        <p:cNvGrpSpPr/>
        <p:nvPr/>
      </p:nvGrpSpPr>
      <p:grpSpPr>
        <a:xfrm>
          <a:off x="0" y="0"/>
          <a:ext cx="0" cy="0"/>
          <a:chOff x="0" y="0"/>
          <a:chExt cx="0" cy="0"/>
        </a:xfrm>
      </p:grpSpPr>
      <p:pic>
        <p:nvPicPr>
          <p:cNvPr id="956" name="Google Shape;956;g939719dd0b_4_407"/>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957" name="Google Shape;957;g939719dd0b_4_407"/>
          <p:cNvPicPr preferRelativeResize="0"/>
          <p:nvPr/>
        </p:nvPicPr>
        <p:blipFill rotWithShape="1">
          <a:blip r:embed="rId3">
            <a:alphaModFix/>
          </a:blip>
          <a:srcRect/>
          <a:stretch/>
        </p:blipFill>
        <p:spPr>
          <a:xfrm>
            <a:off x="0" y="-1"/>
            <a:ext cx="9144000" cy="5143501"/>
          </a:xfrm>
          <a:prstGeom prst="rect">
            <a:avLst/>
          </a:prstGeom>
          <a:noFill/>
          <a:ln>
            <a:noFill/>
          </a:ln>
        </p:spPr>
      </p:pic>
      <p:sp>
        <p:nvSpPr>
          <p:cNvPr id="958" name="Google Shape;958;g939719dd0b_4_407"/>
          <p:cNvSpPr/>
          <p:nvPr/>
        </p:nvSpPr>
        <p:spPr>
          <a:xfrm>
            <a:off x="-1" y="3843891"/>
            <a:ext cx="9144000" cy="1185300"/>
          </a:xfrm>
          <a:prstGeom prst="rect">
            <a:avLst/>
          </a:prstGeom>
          <a:solidFill>
            <a:schemeClr val="lt1"/>
          </a:solidFill>
          <a:ln w="9525" cap="rnd"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959" name="Google Shape;959;g939719dd0b_4_407"/>
          <p:cNvSpPr/>
          <p:nvPr/>
        </p:nvSpPr>
        <p:spPr>
          <a:xfrm>
            <a:off x="-1" y="3843891"/>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960" name="Google Shape;960;g939719dd0b_4_407"/>
          <p:cNvSpPr/>
          <p:nvPr/>
        </p:nvSpPr>
        <p:spPr>
          <a:xfrm>
            <a:off x="-1" y="4986896"/>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pic>
        <p:nvPicPr>
          <p:cNvPr id="961" name="Google Shape;961;g939719dd0b_4_407"/>
          <p:cNvPicPr preferRelativeResize="0"/>
          <p:nvPr/>
        </p:nvPicPr>
        <p:blipFill rotWithShape="1">
          <a:blip r:embed="rId4">
            <a:alphaModFix/>
          </a:blip>
          <a:srcRect t="803" r="950"/>
          <a:stretch/>
        </p:blipFill>
        <p:spPr>
          <a:xfrm>
            <a:off x="3629020" y="4030639"/>
            <a:ext cx="1885955" cy="849914"/>
          </a:xfrm>
          <a:prstGeom prst="rect">
            <a:avLst/>
          </a:prstGeom>
          <a:noFill/>
          <a:ln>
            <a:noFill/>
          </a:ln>
        </p:spPr>
      </p:pic>
    </p:spTree>
    <p:extLst>
      <p:ext uri="{BB962C8B-B14F-4D97-AF65-F5344CB8AC3E}">
        <p14:creationId xmlns:p14="http://schemas.microsoft.com/office/powerpoint/2010/main" val="1229297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D. Layout guide">
  <p:cSld name="D. Layout guide">
    <p:spTree>
      <p:nvGrpSpPr>
        <p:cNvPr id="1" name="Shape 962"/>
        <p:cNvGrpSpPr/>
        <p:nvPr/>
      </p:nvGrpSpPr>
      <p:grpSpPr>
        <a:xfrm>
          <a:off x="0" y="0"/>
          <a:ext cx="0" cy="0"/>
          <a:chOff x="0" y="0"/>
          <a:chExt cx="0" cy="0"/>
        </a:xfrm>
      </p:grpSpPr>
      <p:pic>
        <p:nvPicPr>
          <p:cNvPr id="963" name="Google Shape;963;g939719dd0b_4_414"/>
          <p:cNvPicPr preferRelativeResize="0"/>
          <p:nvPr/>
        </p:nvPicPr>
        <p:blipFill rotWithShape="1">
          <a:blip r:embed="rId2">
            <a:alphaModFix/>
          </a:blip>
          <a:srcRect/>
          <a:stretch/>
        </p:blipFill>
        <p:spPr>
          <a:xfrm>
            <a:off x="1191" y="1191"/>
            <a:ext cx="1191" cy="1191"/>
          </a:xfrm>
          <a:prstGeom prst="rect">
            <a:avLst/>
          </a:prstGeom>
          <a:noFill/>
          <a:ln>
            <a:noFill/>
          </a:ln>
        </p:spPr>
      </p:pic>
      <p:grpSp>
        <p:nvGrpSpPr>
          <p:cNvPr id="964" name="Google Shape;964;g939719dd0b_4_414"/>
          <p:cNvGrpSpPr/>
          <p:nvPr/>
        </p:nvGrpSpPr>
        <p:grpSpPr>
          <a:xfrm>
            <a:off x="-606" y="-1"/>
            <a:ext cx="9145506" cy="5143502"/>
            <a:chOff x="-808" y="-1"/>
            <a:chExt cx="12194008" cy="6858002"/>
          </a:xfrm>
        </p:grpSpPr>
        <p:sp>
          <p:nvSpPr>
            <p:cNvPr id="965" name="Google Shape;965;g939719dd0b_4_414"/>
            <p:cNvSpPr/>
            <p:nvPr/>
          </p:nvSpPr>
          <p:spPr>
            <a:xfrm>
              <a:off x="0" y="-1"/>
              <a:ext cx="12193200" cy="6858000"/>
            </a:xfrm>
            <a:custGeom>
              <a:avLst/>
              <a:gdLst/>
              <a:ahLst/>
              <a:cxnLst/>
              <a:rect l="l" t="t" r="r" b="b"/>
              <a:pathLst>
                <a:path w="12193200" h="6858000" extrusionOk="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nvGrpSpPr>
            <p:cNvPr id="966" name="Google Shape;966;g939719dd0b_4_414"/>
            <p:cNvGrpSpPr/>
            <p:nvPr/>
          </p:nvGrpSpPr>
          <p:grpSpPr>
            <a:xfrm>
              <a:off x="-808" y="622800"/>
              <a:ext cx="12192907" cy="5536800"/>
              <a:chOff x="12623800" y="622800"/>
              <a:chExt cx="11175900" cy="5536800"/>
            </a:xfrm>
          </p:grpSpPr>
          <p:cxnSp>
            <p:nvCxnSpPr>
              <p:cNvPr id="967" name="Google Shape;967;g939719dd0b_4_414"/>
              <p:cNvCxnSpPr/>
              <p:nvPr/>
            </p:nvCxnSpPr>
            <p:spPr>
              <a:xfrm>
                <a:off x="12623800" y="6228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68" name="Google Shape;968;g939719dd0b_4_414"/>
              <p:cNvCxnSpPr/>
              <p:nvPr/>
            </p:nvCxnSpPr>
            <p:spPr>
              <a:xfrm>
                <a:off x="12623800" y="914211"/>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69" name="Google Shape;969;g939719dd0b_4_414"/>
              <p:cNvCxnSpPr/>
              <p:nvPr/>
            </p:nvCxnSpPr>
            <p:spPr>
              <a:xfrm>
                <a:off x="12623800" y="1205622"/>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0" name="Google Shape;970;g939719dd0b_4_414"/>
              <p:cNvCxnSpPr/>
              <p:nvPr/>
            </p:nvCxnSpPr>
            <p:spPr>
              <a:xfrm>
                <a:off x="12623800" y="14976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1" name="Google Shape;971;g939719dd0b_4_414"/>
              <p:cNvCxnSpPr/>
              <p:nvPr/>
            </p:nvCxnSpPr>
            <p:spPr>
              <a:xfrm>
                <a:off x="12623800" y="1788444"/>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2" name="Google Shape;972;g939719dd0b_4_414"/>
              <p:cNvCxnSpPr/>
              <p:nvPr/>
            </p:nvCxnSpPr>
            <p:spPr>
              <a:xfrm>
                <a:off x="12623800" y="2079855"/>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3" name="Google Shape;973;g939719dd0b_4_414"/>
              <p:cNvCxnSpPr/>
              <p:nvPr/>
            </p:nvCxnSpPr>
            <p:spPr>
              <a:xfrm>
                <a:off x="12623800" y="2371266"/>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4" name="Google Shape;974;g939719dd0b_4_414"/>
              <p:cNvCxnSpPr/>
              <p:nvPr/>
            </p:nvCxnSpPr>
            <p:spPr>
              <a:xfrm>
                <a:off x="12623800" y="2662677"/>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5" name="Google Shape;975;g939719dd0b_4_414"/>
              <p:cNvCxnSpPr/>
              <p:nvPr/>
            </p:nvCxnSpPr>
            <p:spPr>
              <a:xfrm>
                <a:off x="12623800" y="2954088"/>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6" name="Google Shape;976;g939719dd0b_4_414"/>
              <p:cNvCxnSpPr/>
              <p:nvPr/>
            </p:nvCxnSpPr>
            <p:spPr>
              <a:xfrm>
                <a:off x="12623800" y="3245499"/>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7" name="Google Shape;977;g939719dd0b_4_414"/>
              <p:cNvCxnSpPr/>
              <p:nvPr/>
            </p:nvCxnSpPr>
            <p:spPr>
              <a:xfrm>
                <a:off x="12623800" y="353691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8" name="Google Shape;978;g939719dd0b_4_414"/>
              <p:cNvCxnSpPr/>
              <p:nvPr/>
            </p:nvCxnSpPr>
            <p:spPr>
              <a:xfrm>
                <a:off x="12623800" y="3828321"/>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79" name="Google Shape;979;g939719dd0b_4_414"/>
              <p:cNvCxnSpPr/>
              <p:nvPr/>
            </p:nvCxnSpPr>
            <p:spPr>
              <a:xfrm>
                <a:off x="12623800" y="4119732"/>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0" name="Google Shape;980;g939719dd0b_4_414"/>
              <p:cNvCxnSpPr/>
              <p:nvPr/>
            </p:nvCxnSpPr>
            <p:spPr>
              <a:xfrm>
                <a:off x="12623800" y="4411143"/>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1" name="Google Shape;981;g939719dd0b_4_414"/>
              <p:cNvCxnSpPr/>
              <p:nvPr/>
            </p:nvCxnSpPr>
            <p:spPr>
              <a:xfrm>
                <a:off x="12623800" y="4702554"/>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2" name="Google Shape;982;g939719dd0b_4_414"/>
              <p:cNvCxnSpPr/>
              <p:nvPr/>
            </p:nvCxnSpPr>
            <p:spPr>
              <a:xfrm>
                <a:off x="12623800" y="4993965"/>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3" name="Google Shape;983;g939719dd0b_4_414"/>
              <p:cNvCxnSpPr/>
              <p:nvPr/>
            </p:nvCxnSpPr>
            <p:spPr>
              <a:xfrm>
                <a:off x="12623800" y="5285376"/>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4" name="Google Shape;984;g939719dd0b_4_414"/>
              <p:cNvCxnSpPr/>
              <p:nvPr/>
            </p:nvCxnSpPr>
            <p:spPr>
              <a:xfrm>
                <a:off x="12623800" y="5576787"/>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5" name="Google Shape;985;g939719dd0b_4_414"/>
              <p:cNvCxnSpPr/>
              <p:nvPr/>
            </p:nvCxnSpPr>
            <p:spPr>
              <a:xfrm>
                <a:off x="12623800" y="5868198"/>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986" name="Google Shape;986;g939719dd0b_4_414"/>
              <p:cNvCxnSpPr/>
              <p:nvPr/>
            </p:nvCxnSpPr>
            <p:spPr>
              <a:xfrm>
                <a:off x="12623800" y="61596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grpSp>
        <p:grpSp>
          <p:nvGrpSpPr>
            <p:cNvPr id="987" name="Google Shape;987;g939719dd0b_4_414"/>
            <p:cNvGrpSpPr/>
            <p:nvPr/>
          </p:nvGrpSpPr>
          <p:grpSpPr>
            <a:xfrm>
              <a:off x="1277000" y="623550"/>
              <a:ext cx="9638000" cy="5537100"/>
              <a:chOff x="1277000" y="623550"/>
              <a:chExt cx="9638000" cy="5537100"/>
            </a:xfrm>
          </p:grpSpPr>
          <p:sp>
            <p:nvSpPr>
              <p:cNvPr id="988" name="Google Shape;988;g939719dd0b_4_414"/>
              <p:cNvSpPr/>
              <p:nvPr/>
            </p:nvSpPr>
            <p:spPr>
              <a:xfrm>
                <a:off x="688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89" name="Google Shape;989;g939719dd0b_4_414"/>
              <p:cNvSpPr/>
              <p:nvPr/>
            </p:nvSpPr>
            <p:spPr>
              <a:xfrm>
                <a:off x="875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0" name="Google Shape;990;g939719dd0b_4_414"/>
              <p:cNvSpPr/>
              <p:nvPr/>
            </p:nvSpPr>
            <p:spPr>
              <a:xfrm>
                <a:off x="782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1" name="Google Shape;991;g939719dd0b_4_414"/>
              <p:cNvSpPr/>
              <p:nvPr/>
            </p:nvSpPr>
            <p:spPr>
              <a:xfrm>
                <a:off x="969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2" name="Google Shape;992;g939719dd0b_4_414"/>
              <p:cNvSpPr/>
              <p:nvPr/>
            </p:nvSpPr>
            <p:spPr>
              <a:xfrm>
                <a:off x="1062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3" name="Google Shape;993;g939719dd0b_4_414"/>
              <p:cNvSpPr/>
              <p:nvPr/>
            </p:nvSpPr>
            <p:spPr>
              <a:xfrm>
                <a:off x="595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4" name="Google Shape;994;g939719dd0b_4_414"/>
              <p:cNvSpPr/>
              <p:nvPr/>
            </p:nvSpPr>
            <p:spPr>
              <a:xfrm>
                <a:off x="127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5" name="Google Shape;995;g939719dd0b_4_414"/>
              <p:cNvSpPr/>
              <p:nvPr/>
            </p:nvSpPr>
            <p:spPr>
              <a:xfrm>
                <a:off x="221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6" name="Google Shape;996;g939719dd0b_4_414"/>
              <p:cNvSpPr/>
              <p:nvPr/>
            </p:nvSpPr>
            <p:spPr>
              <a:xfrm>
                <a:off x="314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7" name="Google Shape;997;g939719dd0b_4_414"/>
              <p:cNvSpPr/>
              <p:nvPr/>
            </p:nvSpPr>
            <p:spPr>
              <a:xfrm>
                <a:off x="408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998" name="Google Shape;998;g939719dd0b_4_414"/>
              <p:cNvSpPr/>
              <p:nvPr/>
            </p:nvSpPr>
            <p:spPr>
              <a:xfrm>
                <a:off x="501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sp>
          <p:nvSpPr>
            <p:cNvPr id="999" name="Google Shape;999;g939719dd0b_4_414"/>
            <p:cNvSpPr/>
            <p:nvPr/>
          </p:nvSpPr>
          <p:spPr>
            <a:xfrm>
              <a:off x="-600" y="0"/>
              <a:ext cx="12193204" cy="6858001"/>
            </a:xfrm>
            <a:custGeom>
              <a:avLst/>
              <a:gdLst/>
              <a:ahLst/>
              <a:cxnLst/>
              <a:rect l="l" t="t" r="r" b="b"/>
              <a:pathLst>
                <a:path w="6026" h="3396" extrusionOk="0">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350" b="0" i="0" u="none" strike="noStrike" cap="none">
                <a:solidFill>
                  <a:srgbClr val="575757"/>
                </a:solidFill>
                <a:latin typeface="Trebuchet MS"/>
                <a:ea typeface="Trebuchet MS"/>
                <a:cs typeface="Trebuchet MS"/>
                <a:sym typeface="Trebuchet MS"/>
              </a:endParaRPr>
            </a:p>
          </p:txBody>
        </p:sp>
        <p:sp>
          <p:nvSpPr>
            <p:cNvPr id="1000" name="Google Shape;1000;g939719dd0b_4_414"/>
            <p:cNvSpPr/>
            <p:nvPr/>
          </p:nvSpPr>
          <p:spPr>
            <a:xfrm>
              <a:off x="629400" y="6159600"/>
              <a:ext cx="10933200" cy="378600"/>
            </a:xfrm>
            <a:prstGeom prst="rect">
              <a:avLst/>
            </a:prstGeom>
            <a:solidFill>
              <a:schemeClr val="accent3">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1001" name="Google Shape;1001;g939719dd0b_4_414"/>
            <p:cNvSpPr/>
            <p:nvPr/>
          </p:nvSpPr>
          <p:spPr>
            <a:xfrm>
              <a:off x="629400" y="1497600"/>
              <a:ext cx="10932300" cy="583200"/>
            </a:xfrm>
            <a:prstGeom prst="rect">
              <a:avLst/>
            </a:prstGeom>
            <a:solidFill>
              <a:schemeClr val="accent3">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nvGrpSpPr>
            <p:cNvPr id="1002" name="Google Shape;1002;g939719dd0b_4_414"/>
            <p:cNvGrpSpPr/>
            <p:nvPr/>
          </p:nvGrpSpPr>
          <p:grpSpPr>
            <a:xfrm>
              <a:off x="629400" y="5975122"/>
              <a:ext cx="10933294" cy="79500"/>
              <a:chOff x="629400" y="5975122"/>
              <a:chExt cx="10933294" cy="79500"/>
            </a:xfrm>
          </p:grpSpPr>
          <p:sp>
            <p:nvSpPr>
              <p:cNvPr id="1003" name="Google Shape;1003;g939719dd0b_4_414"/>
              <p:cNvSpPr/>
              <p:nvPr/>
            </p:nvSpPr>
            <p:spPr>
              <a:xfrm>
                <a:off x="2880128" y="5975122"/>
                <a:ext cx="1930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1004" name="Google Shape;1004;g939719dd0b_4_414"/>
              <p:cNvSpPr/>
              <p:nvPr/>
            </p:nvSpPr>
            <p:spPr>
              <a:xfrm>
                <a:off x="9626194" y="5975122"/>
                <a:ext cx="19365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1005" name="Google Shape;1005;g939719dd0b_4_414"/>
              <p:cNvSpPr/>
              <p:nvPr/>
            </p:nvSpPr>
            <p:spPr>
              <a:xfrm>
                <a:off x="7372407" y="5975122"/>
                <a:ext cx="19365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1006" name="Google Shape;1006;g939719dd0b_4_414"/>
              <p:cNvSpPr/>
              <p:nvPr/>
            </p:nvSpPr>
            <p:spPr>
              <a:xfrm>
                <a:off x="5127797" y="5975122"/>
                <a:ext cx="1927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1007" name="Google Shape;1007;g939719dd0b_4_414"/>
              <p:cNvSpPr/>
              <p:nvPr/>
            </p:nvSpPr>
            <p:spPr>
              <a:xfrm>
                <a:off x="629400" y="5975122"/>
                <a:ext cx="1933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sp>
          <p:nvSpPr>
            <p:cNvPr id="1008" name="Google Shape;1008;g939719dd0b_4_414"/>
            <p:cNvSpPr/>
            <p:nvPr/>
          </p:nvSpPr>
          <p:spPr>
            <a:xfrm>
              <a:off x="629400" y="2080801"/>
              <a:ext cx="10931999" cy="4084125"/>
            </a:xfrm>
            <a:custGeom>
              <a:avLst/>
              <a:gdLst/>
              <a:ahLst/>
              <a:cxnLst/>
              <a:rect l="l" t="t" r="r" b="b"/>
              <a:pathLst>
                <a:path w="10931999" h="5537797" extrusionOk="0">
                  <a:moveTo>
                    <a:pt x="0" y="0"/>
                  </a:moveTo>
                  <a:lnTo>
                    <a:pt x="10931999" y="0"/>
                  </a:lnTo>
                  <a:lnTo>
                    <a:pt x="10931999" y="5537797"/>
                  </a:lnTo>
                  <a:lnTo>
                    <a:pt x="0" y="5537797"/>
                  </a:lnTo>
                  <a:close/>
                </a:path>
              </a:pathLst>
            </a:custGeom>
            <a:noFill/>
            <a:ln w="9525" cap="flat" cmpd="sng">
              <a:solidFill>
                <a:srgbClr val="E71C57">
                  <a:alpha val="30590"/>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1009" name="Google Shape;1009;g939719dd0b_4_414"/>
            <p:cNvSpPr txBox="1"/>
            <p:nvPr/>
          </p:nvSpPr>
          <p:spPr>
            <a:xfrm>
              <a:off x="630000" y="6144442"/>
              <a:ext cx="9030900" cy="415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1. xxxx  2. xxxx  3. List footnotes in numerical order. Footnote numbers are not bracketed. Use 10pt font</a:t>
              </a:r>
              <a:endParaRPr sz="105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Note: Do not put a period at the end of the note or the source</a:t>
              </a:r>
              <a:endParaRPr sz="105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Source: Include a source for every chart that you use. Separate sources with a semicolon; BCG-related sources go at the end</a:t>
              </a:r>
              <a:endParaRPr sz="1050" b="0" i="0" u="none" strike="noStrike" cap="none">
                <a:solidFill>
                  <a:srgbClr val="000000"/>
                </a:solidFill>
                <a:latin typeface="Arial"/>
                <a:ea typeface="Arial"/>
                <a:cs typeface="Arial"/>
                <a:sym typeface="Arial"/>
              </a:endParaRPr>
            </a:p>
          </p:txBody>
        </p:sp>
      </p:grpSp>
      <p:sp>
        <p:nvSpPr>
          <p:cNvPr id="1010" name="Google Shape;1010;g939719dd0b_4_41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65170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Agenda Section Header Overview">
  <p:cSld name="Agenda Section Header Overview">
    <p:bg>
      <p:bgPr>
        <a:gradFill>
          <a:gsLst>
            <a:gs pos="0">
              <a:srgbClr val="003192"/>
            </a:gs>
            <a:gs pos="100000">
              <a:srgbClr val="002060"/>
            </a:gs>
          </a:gsLst>
          <a:lin ang="8100019" scaled="0"/>
        </a:gradFill>
        <a:effectLst/>
      </p:bgPr>
    </p:bg>
    <p:spTree>
      <p:nvGrpSpPr>
        <p:cNvPr id="1" name="Shape 1011"/>
        <p:cNvGrpSpPr/>
        <p:nvPr/>
      </p:nvGrpSpPr>
      <p:grpSpPr>
        <a:xfrm>
          <a:off x="0" y="0"/>
          <a:ext cx="0" cy="0"/>
          <a:chOff x="0" y="0"/>
          <a:chExt cx="0" cy="0"/>
        </a:xfrm>
      </p:grpSpPr>
      <p:sp>
        <p:nvSpPr>
          <p:cNvPr id="1012" name="Google Shape;1012;g939719dd0b_4_463"/>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1013" name="Google Shape;1013;g939719dd0b_4_463"/>
          <p:cNvSpPr/>
          <p:nvPr/>
        </p:nvSpPr>
        <p:spPr>
          <a:xfrm>
            <a:off x="1041109" y="3518390"/>
            <a:ext cx="697050" cy="747000"/>
          </a:xfrm>
          <a:prstGeom prst="rect">
            <a:avLst/>
          </a:prstGeom>
          <a:noFill/>
          <a:ln w="952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
        <p:nvSpPr>
          <p:cNvPr id="1014" name="Google Shape;1014;g939719dd0b_4_463"/>
          <p:cNvSpPr/>
          <p:nvPr/>
        </p:nvSpPr>
        <p:spPr>
          <a:xfrm>
            <a:off x="1882112" y="3518390"/>
            <a:ext cx="1177650" cy="1101150"/>
          </a:xfrm>
          <a:prstGeom prst="rect">
            <a:avLst/>
          </a:prstGeom>
          <a:noFill/>
          <a:ln w="9525" cap="flat" cmpd="sng">
            <a:solidFill>
              <a:srgbClr val="FFFFFF"/>
            </a:solidFill>
            <a:prstDash val="solid"/>
            <a:miter lim="800000"/>
            <a:headEnd type="none" w="sm" len="sm"/>
            <a:tailEnd type="none" w="sm" len="sm"/>
          </a:ln>
        </p:spPr>
        <p:txBody>
          <a:bodyPr spcFirstLastPara="1" wrap="square" lIns="137156" tIns="135000" rIns="137156" bIns="137156" anchor="t" anchorCtr="0">
            <a:noAutofit/>
          </a:bodyPr>
          <a:lstStyle/>
          <a:p>
            <a:pPr marL="0" marR="0" lvl="0" indent="0" algn="l" rtl="0">
              <a:lnSpc>
                <a:spcPct val="95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1015" name="Google Shape;1015;g939719dd0b_4_463"/>
          <p:cNvSpPr txBox="1"/>
          <p:nvPr/>
        </p:nvSpPr>
        <p:spPr>
          <a:xfrm>
            <a:off x="472500" y="680398"/>
            <a:ext cx="2586600" cy="2585475"/>
          </a:xfrm>
          <a:prstGeom prst="rect">
            <a:avLst/>
          </a:prstGeom>
          <a:noFill/>
          <a:ln w="9525" cap="flat" cmpd="sng">
            <a:solidFill>
              <a:schemeClr val="lt1"/>
            </a:solidFill>
            <a:prstDash val="solid"/>
            <a:round/>
            <a:headEnd type="none" w="sm" len="sm"/>
            <a:tailEnd type="none" w="sm" len="sm"/>
          </a:ln>
        </p:spPr>
        <p:txBody>
          <a:bodyPr spcFirstLastPara="1" wrap="square" lIns="459000" tIns="351000" rIns="0" bIns="0" anchor="t" anchorCtr="0">
            <a:noAutofit/>
          </a:bodyPr>
          <a:lstStyle/>
          <a:p>
            <a:pPr marL="0" marR="0" lvl="0" indent="0" algn="l" rtl="0">
              <a:lnSpc>
                <a:spcPct val="90000"/>
              </a:lnSpc>
              <a:spcBef>
                <a:spcPts val="0"/>
              </a:spcBef>
              <a:spcAft>
                <a:spcPts val="0"/>
              </a:spcAft>
              <a:buClr>
                <a:srgbClr val="000000"/>
              </a:buClr>
              <a:buSzPts val="5400"/>
              <a:buFont typeface="Arial"/>
              <a:buNone/>
            </a:pPr>
            <a:endParaRPr sz="4050" b="0" i="0" u="none" strike="noStrike" cap="none">
              <a:solidFill>
                <a:schemeClr val="lt1"/>
              </a:solidFill>
              <a:latin typeface="Trebuchet MS"/>
              <a:ea typeface="Trebuchet MS"/>
              <a:cs typeface="Trebuchet MS"/>
              <a:sym typeface="Trebuchet MS"/>
            </a:endParaRPr>
          </a:p>
        </p:txBody>
      </p:sp>
      <p:sp>
        <p:nvSpPr>
          <p:cNvPr id="1016" name="Google Shape;1016;g939719dd0b_4_463"/>
          <p:cNvSpPr txBox="1"/>
          <p:nvPr/>
        </p:nvSpPr>
        <p:spPr>
          <a:xfrm>
            <a:off x="832462" y="836562"/>
            <a:ext cx="1866150" cy="672300"/>
          </a:xfrm>
          <a:prstGeom prst="rect">
            <a:avLst/>
          </a:prstGeom>
          <a:noFill/>
          <a:ln>
            <a:noFill/>
          </a:ln>
        </p:spPr>
        <p:txBody>
          <a:bodyPr spcFirstLastPara="1" wrap="square" lIns="68569" tIns="34275" rIns="68569" bIns="34275" anchor="t" anchorCtr="0">
            <a:noAutofit/>
          </a:bodyPr>
          <a:lstStyle/>
          <a:p>
            <a:pPr marL="0" marR="0" lvl="0" indent="0" algn="ctr" rtl="0">
              <a:lnSpc>
                <a:spcPct val="95000"/>
              </a:lnSpc>
              <a:spcBef>
                <a:spcPts val="0"/>
              </a:spcBef>
              <a:spcAft>
                <a:spcPts val="0"/>
              </a:spcAft>
              <a:buClr>
                <a:srgbClr val="000000"/>
              </a:buClr>
              <a:buSzPts val="5400"/>
              <a:buFont typeface="Arial"/>
              <a:buNone/>
            </a:pPr>
            <a:r>
              <a:rPr lang="en-US" sz="4050" b="0" i="0" u="none" strike="noStrike" cap="none">
                <a:solidFill>
                  <a:schemeClr val="lt1"/>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6866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Agenda Section Header">
  <p:cSld name="Agenda Section Header">
    <p:bg>
      <p:bgPr>
        <a:gradFill>
          <a:gsLst>
            <a:gs pos="0">
              <a:srgbClr val="003192"/>
            </a:gs>
            <a:gs pos="100000">
              <a:srgbClr val="002060"/>
            </a:gs>
          </a:gsLst>
          <a:lin ang="8100019" scaled="0"/>
        </a:gradFill>
        <a:effectLst/>
      </p:bgPr>
    </p:bg>
    <p:spTree>
      <p:nvGrpSpPr>
        <p:cNvPr id="1" name="Shape 1017"/>
        <p:cNvGrpSpPr/>
        <p:nvPr/>
      </p:nvGrpSpPr>
      <p:grpSpPr>
        <a:xfrm>
          <a:off x="0" y="0"/>
          <a:ext cx="0" cy="0"/>
          <a:chOff x="0" y="0"/>
          <a:chExt cx="0" cy="0"/>
        </a:xfrm>
      </p:grpSpPr>
      <p:sp>
        <p:nvSpPr>
          <p:cNvPr id="1018" name="Google Shape;1018;g939719dd0b_4_469"/>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1019" name="Google Shape;1019;g939719dd0b_4_469"/>
          <p:cNvSpPr/>
          <p:nvPr/>
        </p:nvSpPr>
        <p:spPr>
          <a:xfrm>
            <a:off x="963557" y="1071098"/>
            <a:ext cx="710775" cy="710775"/>
          </a:xfrm>
          <a:prstGeom prst="rect">
            <a:avLst/>
          </a:prstGeom>
          <a:noFill/>
          <a:ln w="9525"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1020" name="Google Shape;1020;g939719dd0b_4_469"/>
          <p:cNvSpPr/>
          <p:nvPr/>
        </p:nvSpPr>
        <p:spPr>
          <a:xfrm>
            <a:off x="963900" y="2000700"/>
            <a:ext cx="7214400" cy="2400300"/>
          </a:xfrm>
          <a:prstGeom prst="rect">
            <a:avLst/>
          </a:prstGeom>
          <a:noFill/>
          <a:ln w="952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2193496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Agenda Full Width Overview">
  <p:cSld name="Agenda Full Width Overview">
    <p:bg>
      <p:bgPr>
        <a:gradFill>
          <a:gsLst>
            <a:gs pos="0">
              <a:srgbClr val="003192"/>
            </a:gs>
            <a:gs pos="100000">
              <a:srgbClr val="002060"/>
            </a:gs>
          </a:gsLst>
          <a:lin ang="8100019" scaled="0"/>
        </a:gradFill>
        <a:effectLst/>
      </p:bgPr>
    </p:bg>
    <p:spTree>
      <p:nvGrpSpPr>
        <p:cNvPr id="1" name="Shape 1021"/>
        <p:cNvGrpSpPr/>
        <p:nvPr/>
      </p:nvGrpSpPr>
      <p:grpSpPr>
        <a:xfrm>
          <a:off x="0" y="0"/>
          <a:ext cx="0" cy="0"/>
          <a:chOff x="0" y="0"/>
          <a:chExt cx="0" cy="0"/>
        </a:xfrm>
      </p:grpSpPr>
      <p:sp>
        <p:nvSpPr>
          <p:cNvPr id="1022" name="Google Shape;1022;g939719dd0b_4_473"/>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1023" name="Google Shape;1023;g939719dd0b_4_473"/>
          <p:cNvSpPr txBox="1"/>
          <p:nvPr/>
        </p:nvSpPr>
        <p:spPr>
          <a:xfrm>
            <a:off x="472500" y="467100"/>
            <a:ext cx="5392575" cy="35325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3400"/>
              <a:buFont typeface="Trebuchet MS"/>
              <a:buNone/>
            </a:pPr>
            <a:r>
              <a:rPr lang="en-US" sz="2550" b="0" i="0" u="none" strike="noStrike" cap="none">
                <a:solidFill>
                  <a:schemeClr val="lt1"/>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cxnSp>
        <p:nvCxnSpPr>
          <p:cNvPr id="1024" name="Google Shape;1024;g939719dd0b_4_473"/>
          <p:cNvCxnSpPr/>
          <p:nvPr/>
        </p:nvCxnSpPr>
        <p:spPr>
          <a:xfrm>
            <a:off x="464174" y="904500"/>
            <a:ext cx="8682300"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7231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Agenda Two-Thirds">
  <p:cSld name="Agenda Two-Thirds">
    <p:bg>
      <p:bgPr>
        <a:gradFill>
          <a:gsLst>
            <a:gs pos="0">
              <a:srgbClr val="003192"/>
            </a:gs>
            <a:gs pos="100000">
              <a:srgbClr val="002060"/>
            </a:gs>
          </a:gsLst>
          <a:lin ang="8100019" scaled="0"/>
        </a:gradFill>
        <a:effectLst/>
      </p:bgPr>
    </p:bg>
    <p:spTree>
      <p:nvGrpSpPr>
        <p:cNvPr id="1" name="Shape 1025"/>
        <p:cNvGrpSpPr/>
        <p:nvPr/>
      </p:nvGrpSpPr>
      <p:grpSpPr>
        <a:xfrm>
          <a:off x="0" y="0"/>
          <a:ext cx="0" cy="0"/>
          <a:chOff x="0" y="0"/>
          <a:chExt cx="0" cy="0"/>
        </a:xfrm>
      </p:grpSpPr>
      <p:pic>
        <p:nvPicPr>
          <p:cNvPr id="1026" name="Google Shape;1026;g939719dd0b_4_477"/>
          <p:cNvPicPr preferRelativeResize="0"/>
          <p:nvPr/>
        </p:nvPicPr>
        <p:blipFill rotWithShape="1">
          <a:blip r:embed="rId2">
            <a:alphaModFix/>
          </a:blip>
          <a:srcRect l="29399" t="8740" r="98" b="27"/>
          <a:stretch/>
        </p:blipFill>
        <p:spPr>
          <a:xfrm flipH="1">
            <a:off x="2753302" y="0"/>
            <a:ext cx="312713" cy="5143501"/>
          </a:xfrm>
          <a:prstGeom prst="rect">
            <a:avLst/>
          </a:prstGeom>
          <a:noFill/>
          <a:ln>
            <a:noFill/>
          </a:ln>
        </p:spPr>
      </p:pic>
      <p:sp>
        <p:nvSpPr>
          <p:cNvPr id="1027" name="Google Shape;1027;g939719dd0b_4_477"/>
          <p:cNvSpPr/>
          <p:nvPr/>
        </p:nvSpPr>
        <p:spPr>
          <a:xfrm>
            <a:off x="3060572" y="-982"/>
            <a:ext cx="6083325" cy="51444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1028" name="Google Shape;1028;g939719dd0b_4_477"/>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sp>
        <p:nvSpPr>
          <p:cNvPr id="1029" name="Google Shape;1029;g939719dd0b_4_477"/>
          <p:cNvSpPr txBox="1"/>
          <p:nvPr/>
        </p:nvSpPr>
        <p:spPr>
          <a:xfrm>
            <a:off x="472500" y="2405786"/>
            <a:ext cx="1160325" cy="33232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2400" b="0" i="0" u="none" strike="noStrike" cap="none">
                <a:solidFill>
                  <a:schemeClr val="lt1"/>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193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Agenda D. Section Header Overview">
  <p:cSld name="Agenda D. Section Header Overview">
    <p:bg>
      <p:bgPr>
        <a:solidFill>
          <a:schemeClr val="lt1"/>
        </a:solidFill>
        <a:effectLst/>
      </p:bgPr>
    </p:bg>
    <p:spTree>
      <p:nvGrpSpPr>
        <p:cNvPr id="1" name="Shape 1030"/>
        <p:cNvGrpSpPr/>
        <p:nvPr/>
      </p:nvGrpSpPr>
      <p:grpSpPr>
        <a:xfrm>
          <a:off x="0" y="0"/>
          <a:ext cx="0" cy="0"/>
          <a:chOff x="0" y="0"/>
          <a:chExt cx="0" cy="0"/>
        </a:xfrm>
      </p:grpSpPr>
      <p:sp>
        <p:nvSpPr>
          <p:cNvPr id="1031" name="Google Shape;1031;g939719dd0b_4_482"/>
          <p:cNvSpPr/>
          <p:nvPr/>
        </p:nvSpPr>
        <p:spPr>
          <a:xfrm>
            <a:off x="1041109" y="3518390"/>
            <a:ext cx="697050" cy="747000"/>
          </a:xfrm>
          <a:prstGeom prst="rect">
            <a:avLst/>
          </a:prstGeom>
          <a:no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
        <p:nvSpPr>
          <p:cNvPr id="1032" name="Google Shape;1032;g939719dd0b_4_482"/>
          <p:cNvSpPr/>
          <p:nvPr/>
        </p:nvSpPr>
        <p:spPr>
          <a:xfrm>
            <a:off x="1882112" y="3518390"/>
            <a:ext cx="1177650" cy="1101150"/>
          </a:xfrm>
          <a:prstGeom prst="rect">
            <a:avLst/>
          </a:prstGeom>
          <a:noFill/>
          <a:ln w="9525" cap="flat" cmpd="sng">
            <a:solidFill>
              <a:schemeClr val="accent4"/>
            </a:solidFill>
            <a:prstDash val="solid"/>
            <a:miter lim="800000"/>
            <a:headEnd type="none" w="sm" len="sm"/>
            <a:tailEnd type="none" w="sm" len="sm"/>
          </a:ln>
        </p:spPr>
        <p:txBody>
          <a:bodyPr spcFirstLastPara="1" wrap="square" lIns="137156" tIns="135000" rIns="137156" bIns="137156" anchor="t" anchorCtr="0">
            <a:noAutofit/>
          </a:bodyPr>
          <a:lstStyle/>
          <a:p>
            <a:pPr marL="0" marR="0" lvl="0" indent="0" algn="l" rtl="0">
              <a:lnSpc>
                <a:spcPct val="95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1033" name="Google Shape;1033;g939719dd0b_4_482"/>
          <p:cNvSpPr txBox="1"/>
          <p:nvPr/>
        </p:nvSpPr>
        <p:spPr>
          <a:xfrm>
            <a:off x="472500" y="680398"/>
            <a:ext cx="2586600" cy="2585475"/>
          </a:xfrm>
          <a:prstGeom prst="rect">
            <a:avLst/>
          </a:prstGeom>
          <a:noFill/>
          <a:ln w="9525" cap="flat" cmpd="sng">
            <a:solidFill>
              <a:schemeClr val="accent4"/>
            </a:solidFill>
            <a:prstDash val="solid"/>
            <a:round/>
            <a:headEnd type="none" w="sm" len="sm"/>
            <a:tailEnd type="none" w="sm" len="sm"/>
          </a:ln>
        </p:spPr>
        <p:txBody>
          <a:bodyPr spcFirstLastPara="1" wrap="square" lIns="459000" tIns="351000" rIns="0" bIns="0" anchor="t" anchorCtr="0">
            <a:noAutofit/>
          </a:bodyPr>
          <a:lstStyle/>
          <a:p>
            <a:pPr marL="0" marR="0" lvl="0" indent="0" algn="l" rtl="0">
              <a:lnSpc>
                <a:spcPct val="90000"/>
              </a:lnSpc>
              <a:spcBef>
                <a:spcPts val="0"/>
              </a:spcBef>
              <a:spcAft>
                <a:spcPts val="0"/>
              </a:spcAft>
              <a:buClr>
                <a:srgbClr val="000000"/>
              </a:buClr>
              <a:buSzPts val="5400"/>
              <a:buFont typeface="Arial"/>
              <a:buNone/>
            </a:pPr>
            <a:endParaRPr sz="4050" b="0" i="0" u="none" strike="noStrike" cap="none">
              <a:solidFill>
                <a:schemeClr val="accent4"/>
              </a:solidFill>
              <a:latin typeface="Trebuchet MS"/>
              <a:ea typeface="Trebuchet MS"/>
              <a:cs typeface="Trebuchet MS"/>
              <a:sym typeface="Trebuchet MS"/>
            </a:endParaRPr>
          </a:p>
        </p:txBody>
      </p:sp>
      <p:sp>
        <p:nvSpPr>
          <p:cNvPr id="1034" name="Google Shape;1034;g939719dd0b_4_482"/>
          <p:cNvSpPr txBox="1"/>
          <p:nvPr/>
        </p:nvSpPr>
        <p:spPr>
          <a:xfrm>
            <a:off x="832462" y="836562"/>
            <a:ext cx="1866150" cy="672300"/>
          </a:xfrm>
          <a:prstGeom prst="rect">
            <a:avLst/>
          </a:prstGeom>
          <a:noFill/>
          <a:ln>
            <a:noFill/>
          </a:ln>
        </p:spPr>
        <p:txBody>
          <a:bodyPr spcFirstLastPara="1" wrap="square" lIns="68569" tIns="34275" rIns="68569" bIns="34275" anchor="t" anchorCtr="0">
            <a:noAutofit/>
          </a:bodyPr>
          <a:lstStyle/>
          <a:p>
            <a:pPr marL="0" marR="0" lvl="0" indent="0" algn="ctr" rtl="0">
              <a:lnSpc>
                <a:spcPct val="95000"/>
              </a:lnSpc>
              <a:spcBef>
                <a:spcPts val="0"/>
              </a:spcBef>
              <a:spcAft>
                <a:spcPts val="0"/>
              </a:spcAft>
              <a:buClr>
                <a:srgbClr val="000000"/>
              </a:buClr>
              <a:buSzPts val="5400"/>
              <a:buFont typeface="Arial"/>
              <a:buNone/>
            </a:pPr>
            <a:r>
              <a:rPr lang="en-US" sz="4050" b="0" i="0" u="none" strike="noStrike" cap="none">
                <a:solidFill>
                  <a:schemeClr val="accent4"/>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494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Agenda D. Section Header">
  <p:cSld name="Agenda D. Section Header">
    <p:bg>
      <p:bgPr>
        <a:solidFill>
          <a:schemeClr val="lt1"/>
        </a:solidFill>
        <a:effectLst/>
      </p:bgPr>
    </p:bg>
    <p:spTree>
      <p:nvGrpSpPr>
        <p:cNvPr id="1" name="Shape 1035"/>
        <p:cNvGrpSpPr/>
        <p:nvPr/>
      </p:nvGrpSpPr>
      <p:grpSpPr>
        <a:xfrm>
          <a:off x="0" y="0"/>
          <a:ext cx="0" cy="0"/>
          <a:chOff x="0" y="0"/>
          <a:chExt cx="0" cy="0"/>
        </a:xfrm>
      </p:grpSpPr>
      <p:sp>
        <p:nvSpPr>
          <p:cNvPr id="1036" name="Google Shape;1036;g939719dd0b_4_487"/>
          <p:cNvSpPr/>
          <p:nvPr/>
        </p:nvSpPr>
        <p:spPr>
          <a:xfrm>
            <a:off x="963557" y="1071098"/>
            <a:ext cx="710775" cy="710775"/>
          </a:xfrm>
          <a:prstGeom prst="rect">
            <a:avLst/>
          </a:prstGeom>
          <a:noFill/>
          <a:ln w="9525" cap="flat" cmpd="sng">
            <a:solidFill>
              <a:schemeClr val="accent4"/>
            </a:solidFill>
            <a:prstDash val="solid"/>
            <a:miter lim="800000"/>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1037" name="Google Shape;1037;g939719dd0b_4_487"/>
          <p:cNvSpPr/>
          <p:nvPr/>
        </p:nvSpPr>
        <p:spPr>
          <a:xfrm>
            <a:off x="963900" y="2000700"/>
            <a:ext cx="7214400" cy="2400300"/>
          </a:xfrm>
          <a:prstGeom prst="rect">
            <a:avLst/>
          </a:prstGeom>
          <a:no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387426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Agenda D. Full Width Overview">
  <p:cSld name="Agenda D. Full Width Overview">
    <p:bg>
      <p:bgPr>
        <a:solidFill>
          <a:schemeClr val="lt1"/>
        </a:solidFill>
        <a:effectLst/>
      </p:bgPr>
    </p:bg>
    <p:spTree>
      <p:nvGrpSpPr>
        <p:cNvPr id="1" name="Shape 1038"/>
        <p:cNvGrpSpPr/>
        <p:nvPr/>
      </p:nvGrpSpPr>
      <p:grpSpPr>
        <a:xfrm>
          <a:off x="0" y="0"/>
          <a:ext cx="0" cy="0"/>
          <a:chOff x="0" y="0"/>
          <a:chExt cx="0" cy="0"/>
        </a:xfrm>
      </p:grpSpPr>
      <p:sp>
        <p:nvSpPr>
          <p:cNvPr id="1039" name="Google Shape;1039;g939719dd0b_4_490"/>
          <p:cNvSpPr txBox="1"/>
          <p:nvPr/>
        </p:nvSpPr>
        <p:spPr>
          <a:xfrm>
            <a:off x="472500" y="467100"/>
            <a:ext cx="5392575" cy="35325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4"/>
              </a:buClr>
              <a:buSzPts val="3400"/>
              <a:buFont typeface="Trebuchet MS"/>
              <a:buNone/>
            </a:pPr>
            <a:r>
              <a:rPr lang="en-US" sz="2550" b="0" i="0" u="none" strike="noStrike" cap="none">
                <a:solidFill>
                  <a:schemeClr val="accent4"/>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cxnSp>
        <p:nvCxnSpPr>
          <p:cNvPr id="1040" name="Google Shape;1040;g939719dd0b_4_490"/>
          <p:cNvCxnSpPr/>
          <p:nvPr/>
        </p:nvCxnSpPr>
        <p:spPr>
          <a:xfrm>
            <a:off x="464174" y="904500"/>
            <a:ext cx="8682300" cy="0"/>
          </a:xfrm>
          <a:prstGeom prst="straightConnector1">
            <a:avLst/>
          </a:prstGeom>
          <a:noFill/>
          <a:ln w="9525" cap="flat" cmpd="sng">
            <a:solidFill>
              <a:schemeClr val="accent4"/>
            </a:solidFill>
            <a:prstDash val="solid"/>
            <a:miter lim="800000"/>
            <a:headEnd type="none" w="sm" len="sm"/>
            <a:tailEnd type="none" w="sm" len="sm"/>
          </a:ln>
        </p:spPr>
      </p:cxnSp>
    </p:spTree>
    <p:extLst>
      <p:ext uri="{BB962C8B-B14F-4D97-AF65-F5344CB8AC3E}">
        <p14:creationId xmlns:p14="http://schemas.microsoft.com/office/powerpoint/2010/main" val="3148288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Agenda D. Two-Thirds">
  <p:cSld name="Agenda D. Two-Thirds">
    <p:bg>
      <p:bgPr>
        <a:gradFill>
          <a:gsLst>
            <a:gs pos="0">
              <a:srgbClr val="003192"/>
            </a:gs>
            <a:gs pos="100000">
              <a:srgbClr val="002060"/>
            </a:gs>
          </a:gsLst>
          <a:lin ang="8100019" scaled="0"/>
        </a:gradFill>
        <a:effectLst/>
      </p:bgPr>
    </p:bg>
    <p:spTree>
      <p:nvGrpSpPr>
        <p:cNvPr id="1" name="Shape 1041"/>
        <p:cNvGrpSpPr/>
        <p:nvPr/>
      </p:nvGrpSpPr>
      <p:grpSpPr>
        <a:xfrm>
          <a:off x="0" y="0"/>
          <a:ext cx="0" cy="0"/>
          <a:chOff x="0" y="0"/>
          <a:chExt cx="0" cy="0"/>
        </a:xfrm>
      </p:grpSpPr>
      <p:pic>
        <p:nvPicPr>
          <p:cNvPr id="1042" name="Google Shape;1042;g939719dd0b_4_493"/>
          <p:cNvPicPr preferRelativeResize="0"/>
          <p:nvPr/>
        </p:nvPicPr>
        <p:blipFill rotWithShape="1">
          <a:blip r:embed="rId2">
            <a:alphaModFix/>
          </a:blip>
          <a:srcRect l="29399" t="8740" r="98" b="27"/>
          <a:stretch/>
        </p:blipFill>
        <p:spPr>
          <a:xfrm flipH="1">
            <a:off x="2753302" y="0"/>
            <a:ext cx="312713" cy="5143501"/>
          </a:xfrm>
          <a:prstGeom prst="rect">
            <a:avLst/>
          </a:prstGeom>
          <a:noFill/>
          <a:ln>
            <a:noFill/>
          </a:ln>
        </p:spPr>
      </p:pic>
      <p:sp>
        <p:nvSpPr>
          <p:cNvPr id="1043" name="Google Shape;1043;g939719dd0b_4_493"/>
          <p:cNvSpPr/>
          <p:nvPr/>
        </p:nvSpPr>
        <p:spPr>
          <a:xfrm>
            <a:off x="3060572" y="-982"/>
            <a:ext cx="6083325" cy="51444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1044" name="Google Shape;1044;g939719dd0b_4_493"/>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sp>
        <p:nvSpPr>
          <p:cNvPr id="1045" name="Google Shape;1045;g939719dd0b_4_493"/>
          <p:cNvSpPr txBox="1"/>
          <p:nvPr/>
        </p:nvSpPr>
        <p:spPr>
          <a:xfrm>
            <a:off x="472500" y="2446609"/>
            <a:ext cx="870750" cy="2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1800" b="0" i="0" u="none" strike="noStrike" cap="none">
                <a:solidFill>
                  <a:schemeClr val="lt1"/>
                </a:solidFill>
                <a:latin typeface="Trebuchet MS"/>
                <a:ea typeface="Trebuchet MS"/>
                <a:cs typeface="Trebuchet MS"/>
                <a:sym typeface="Trebuchet MS"/>
              </a:rPr>
              <a:t>Agenda</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88290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Agenda D. Table of Contents">
  <p:cSld name="Agenda D. Table of Contents">
    <p:bg>
      <p:bgPr>
        <a:gradFill>
          <a:gsLst>
            <a:gs pos="0">
              <a:srgbClr val="003192"/>
            </a:gs>
            <a:gs pos="100000">
              <a:srgbClr val="002060"/>
            </a:gs>
          </a:gsLst>
          <a:lin ang="8100019" scaled="0"/>
        </a:gradFill>
        <a:effectLst/>
      </p:bgPr>
    </p:bg>
    <p:spTree>
      <p:nvGrpSpPr>
        <p:cNvPr id="1" name="Shape 1046"/>
        <p:cNvGrpSpPr/>
        <p:nvPr/>
      </p:nvGrpSpPr>
      <p:grpSpPr>
        <a:xfrm>
          <a:off x="0" y="0"/>
          <a:ext cx="0" cy="0"/>
          <a:chOff x="0" y="0"/>
          <a:chExt cx="0" cy="0"/>
        </a:xfrm>
      </p:grpSpPr>
      <p:sp>
        <p:nvSpPr>
          <p:cNvPr id="1047" name="Google Shape;1047;g939719dd0b_4_498"/>
          <p:cNvSpPr/>
          <p:nvPr/>
        </p:nvSpPr>
        <p:spPr>
          <a:xfrm>
            <a:off x="0" y="0"/>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1048" name="Google Shape;1048;g939719dd0b_4_498"/>
          <p:cNvSpPr/>
          <p:nvPr/>
        </p:nvSpPr>
        <p:spPr>
          <a:xfrm>
            <a:off x="0" y="0"/>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1049" name="Google Shape;1049;g939719dd0b_4_498"/>
          <p:cNvSpPr txBox="1"/>
          <p:nvPr/>
        </p:nvSpPr>
        <p:spPr>
          <a:xfrm>
            <a:off x="472500" y="1933451"/>
            <a:ext cx="2114550" cy="1321425"/>
          </a:xfrm>
          <a:prstGeom prst="rect">
            <a:avLst/>
          </a:prstGeom>
          <a:noFill/>
          <a:ln>
            <a:noFill/>
          </a:ln>
        </p:spPr>
        <p:txBody>
          <a:bodyPr spcFirstLastPara="1" wrap="square" lIns="0" tIns="0" rIns="0" bIns="0" anchor="ctr" anchorCtr="0">
            <a:noAutofit/>
          </a:bodyPr>
          <a:lstStyle/>
          <a:p>
            <a:pPr marL="0" marR="0" lvl="0" indent="0" algn="l" rtl="0">
              <a:lnSpc>
                <a:spcPct val="106000"/>
              </a:lnSpc>
              <a:spcBef>
                <a:spcPts val="0"/>
              </a:spcBef>
              <a:spcAft>
                <a:spcPts val="0"/>
              </a:spcAft>
              <a:buClr>
                <a:schemeClr val="dk2"/>
              </a:buClr>
              <a:buSzPts val="5400"/>
              <a:buFont typeface="Trebuchet MS"/>
              <a:buNone/>
            </a:pPr>
            <a:r>
              <a:rPr lang="en-US" sz="4050" b="0" i="0" u="none" strike="noStrike" cap="none">
                <a:solidFill>
                  <a:schemeClr val="dk2"/>
                </a:solidFill>
                <a:latin typeface="Trebuchet MS"/>
                <a:ea typeface="Trebuchet MS"/>
                <a:cs typeface="Trebuchet MS"/>
                <a:sym typeface="Trebuchet MS"/>
              </a:rPr>
              <a:t>Table of contents</a:t>
            </a:r>
            <a:endParaRPr sz="1050" b="0" i="0" u="none" strike="noStrike" cap="none">
              <a:solidFill>
                <a:srgbClr val="000000"/>
              </a:solidFill>
              <a:latin typeface="Arial"/>
              <a:ea typeface="Arial"/>
              <a:cs typeface="Arial"/>
              <a:sym typeface="Arial"/>
            </a:endParaRPr>
          </a:p>
        </p:txBody>
      </p:sp>
      <p:sp>
        <p:nvSpPr>
          <p:cNvPr id="1050" name="Google Shape;1050;g939719dd0b_4_498"/>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1051" name="Google Shape;1051;g939719dd0b_4_498"/>
          <p:cNvPicPr preferRelativeResize="0"/>
          <p:nvPr/>
        </p:nvPicPr>
        <p:blipFill rotWithShape="1">
          <a:blip r:embed="rId2">
            <a:alphaModFix/>
          </a:blip>
          <a:srcRect/>
          <a:stretch/>
        </p:blipFill>
        <p:spPr>
          <a:xfrm>
            <a:off x="2331478" y="2690061"/>
            <a:ext cx="1023938" cy="2537222"/>
          </a:xfrm>
          <a:custGeom>
            <a:avLst/>
            <a:gdLst/>
            <a:ahLst/>
            <a:cxnLst/>
            <a:rect l="l" t="t" r="r" b="b"/>
            <a:pathLst>
              <a:path w="1365250" h="3382962" extrusionOk="0">
                <a:moveTo>
                  <a:pt x="942801" y="0"/>
                </a:moveTo>
                <a:lnTo>
                  <a:pt x="1365250" y="0"/>
                </a:lnTo>
                <a:lnTo>
                  <a:pt x="1365250" y="3382962"/>
                </a:lnTo>
                <a:lnTo>
                  <a:pt x="128720" y="3382962"/>
                </a:lnTo>
                <a:close/>
                <a:moveTo>
                  <a:pt x="0" y="0"/>
                </a:moveTo>
                <a:lnTo>
                  <a:pt x="929501" y="0"/>
                </a:lnTo>
                <a:lnTo>
                  <a:pt x="0" y="2860398"/>
                </a:lnTo>
                <a:close/>
              </a:path>
            </a:pathLst>
          </a:custGeom>
          <a:noFill/>
          <a:ln>
            <a:noFill/>
          </a:ln>
        </p:spPr>
      </p:pic>
    </p:spTree>
    <p:extLst>
      <p:ext uri="{BB962C8B-B14F-4D97-AF65-F5344CB8AC3E}">
        <p14:creationId xmlns:p14="http://schemas.microsoft.com/office/powerpoint/2010/main" val="1006720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9332412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16" name="Google Shape;1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498613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4080578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a:p>
        </p:txBody>
      </p:sp>
      <p:sp>
        <p:nvSpPr>
          <p:cNvPr id="23" name="Google Shape;23;p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189" lvl="0" indent="-317492" algn="l">
              <a:lnSpc>
                <a:spcPct val="115000"/>
              </a:lnSpc>
              <a:spcBef>
                <a:spcPts val="0"/>
              </a:spcBef>
              <a:spcAft>
                <a:spcPts val="0"/>
              </a:spcAft>
              <a:buSzPts val="1400"/>
              <a:buChar char="●"/>
              <a:defRPr sz="1400"/>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a:p>
        </p:txBody>
      </p:sp>
      <p:sp>
        <p:nvSpPr>
          <p:cNvPr id="24" name="Google Shape;2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416016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4059965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189" lvl="0" indent="-304793" algn="l">
              <a:lnSpc>
                <a:spcPct val="115000"/>
              </a:lnSpc>
              <a:spcBef>
                <a:spcPts val="0"/>
              </a:spcBef>
              <a:spcAft>
                <a:spcPts val="0"/>
              </a:spcAft>
              <a:buSzPts val="1200"/>
              <a:buChar char="●"/>
              <a:defRPr sz="1200"/>
            </a:lvl1pPr>
            <a:lvl2pPr marL="914378" lvl="1" indent="-304793" algn="l">
              <a:lnSpc>
                <a:spcPct val="115000"/>
              </a:lnSpc>
              <a:spcBef>
                <a:spcPts val="1600"/>
              </a:spcBef>
              <a:spcAft>
                <a:spcPts val="0"/>
              </a:spcAft>
              <a:buSzPts val="1200"/>
              <a:buChar char="○"/>
              <a:defRPr sz="1200"/>
            </a:lvl2pPr>
            <a:lvl3pPr marL="1371566" lvl="2" indent="-304793" algn="l">
              <a:lnSpc>
                <a:spcPct val="115000"/>
              </a:lnSpc>
              <a:spcBef>
                <a:spcPts val="1600"/>
              </a:spcBef>
              <a:spcAft>
                <a:spcPts val="0"/>
              </a:spcAft>
              <a:buSzPts val="1200"/>
              <a:buChar char="■"/>
              <a:defRPr sz="1200"/>
            </a:lvl3pPr>
            <a:lvl4pPr marL="1828754" lvl="3" indent="-304793" algn="l">
              <a:lnSpc>
                <a:spcPct val="115000"/>
              </a:lnSpc>
              <a:spcBef>
                <a:spcPts val="1600"/>
              </a:spcBef>
              <a:spcAft>
                <a:spcPts val="0"/>
              </a:spcAft>
              <a:buSzPts val="1200"/>
              <a:buChar char="●"/>
              <a:defRPr sz="1200"/>
            </a:lvl4pPr>
            <a:lvl5pPr marL="2285943" lvl="4" indent="-304793" algn="l">
              <a:lnSpc>
                <a:spcPct val="115000"/>
              </a:lnSpc>
              <a:spcBef>
                <a:spcPts val="1600"/>
              </a:spcBef>
              <a:spcAft>
                <a:spcPts val="0"/>
              </a:spcAft>
              <a:buSzPts val="1200"/>
              <a:buChar char="○"/>
              <a:defRPr sz="1200"/>
            </a:lvl5pPr>
            <a:lvl6pPr marL="2743132" lvl="5" indent="-304793" algn="l">
              <a:lnSpc>
                <a:spcPct val="115000"/>
              </a:lnSpc>
              <a:spcBef>
                <a:spcPts val="1600"/>
              </a:spcBef>
              <a:spcAft>
                <a:spcPts val="0"/>
              </a:spcAft>
              <a:buSzPts val="1200"/>
              <a:buChar char="■"/>
              <a:defRPr sz="1200"/>
            </a:lvl6pPr>
            <a:lvl7pPr marL="3200320" lvl="6" indent="-304793" algn="l">
              <a:lnSpc>
                <a:spcPct val="115000"/>
              </a:lnSpc>
              <a:spcBef>
                <a:spcPts val="1600"/>
              </a:spcBef>
              <a:spcAft>
                <a:spcPts val="0"/>
              </a:spcAft>
              <a:buSzPts val="1200"/>
              <a:buChar char="●"/>
              <a:defRPr sz="1200"/>
            </a:lvl7pPr>
            <a:lvl8pPr marL="3657509" lvl="7" indent="-304793" algn="l">
              <a:lnSpc>
                <a:spcPct val="115000"/>
              </a:lnSpc>
              <a:spcBef>
                <a:spcPts val="1600"/>
              </a:spcBef>
              <a:spcAft>
                <a:spcPts val="0"/>
              </a:spcAft>
              <a:buSzPts val="1200"/>
              <a:buChar char="○"/>
              <a:defRPr sz="1200"/>
            </a:lvl8pPr>
            <a:lvl9pPr marL="4114697" lvl="8" indent="-304793" algn="l">
              <a:lnSpc>
                <a:spcPct val="115000"/>
              </a:lnSpc>
              <a:spcBef>
                <a:spcPts val="1600"/>
              </a:spcBef>
              <a:spcAft>
                <a:spcPts val="1600"/>
              </a:spcAft>
              <a:buSzPts val="1200"/>
              <a:buChar char="■"/>
              <a:defRPr sz="1200"/>
            </a:lvl9pPr>
          </a:lstStyle>
          <a:p>
            <a:endParaRPr/>
          </a:p>
        </p:txBody>
      </p:sp>
      <p:sp>
        <p:nvSpPr>
          <p:cNvPr id="31" name="Google Shape;3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9254792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69998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p:cSld name="TITLE_AND_BODY_1_2">
    <p:spTree>
      <p:nvGrpSpPr>
        <p:cNvPr id="1" name="Shape 50"/>
        <p:cNvGrpSpPr/>
        <p:nvPr/>
      </p:nvGrpSpPr>
      <p:grpSpPr>
        <a:xfrm>
          <a:off x="0" y="0"/>
          <a:ext cx="0" cy="0"/>
          <a:chOff x="0" y="0"/>
          <a:chExt cx="0" cy="0"/>
        </a:xfrm>
      </p:grpSpPr>
      <p:sp>
        <p:nvSpPr>
          <p:cNvPr id="51" name="Google Shape;5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37;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40" name="Google Shape;4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37515980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5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189" lvl="0" indent="-228594" algn="l">
              <a:lnSpc>
                <a:spcPct val="100000"/>
              </a:lnSpc>
              <a:spcBef>
                <a:spcPts val="0"/>
              </a:spcBef>
              <a:spcAft>
                <a:spcPts val="0"/>
              </a:spcAft>
              <a:buSzPts val="1800"/>
              <a:buNone/>
              <a:defRPr/>
            </a:lvl1pPr>
          </a:lstStyle>
          <a:p>
            <a:endParaRPr/>
          </a:p>
        </p:txBody>
      </p:sp>
      <p:sp>
        <p:nvSpPr>
          <p:cNvPr id="43" name="Google Shape;4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4300526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5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189" lvl="0" indent="-342892" algn="ctr">
              <a:lnSpc>
                <a:spcPct val="115000"/>
              </a:lnSpc>
              <a:spcBef>
                <a:spcPts val="0"/>
              </a:spcBef>
              <a:spcAft>
                <a:spcPts val="0"/>
              </a:spcAft>
              <a:buSzPts val="1800"/>
              <a:buChar char="●"/>
              <a:defRPr/>
            </a:lvl1pPr>
            <a:lvl2pPr marL="914378" lvl="1" indent="-317492" algn="ctr">
              <a:lnSpc>
                <a:spcPct val="115000"/>
              </a:lnSpc>
              <a:spcBef>
                <a:spcPts val="1600"/>
              </a:spcBef>
              <a:spcAft>
                <a:spcPts val="0"/>
              </a:spcAft>
              <a:buSzPts val="1400"/>
              <a:buChar char="○"/>
              <a:defRPr/>
            </a:lvl2pPr>
            <a:lvl3pPr marL="1371566" lvl="2" indent="-317492" algn="ctr">
              <a:lnSpc>
                <a:spcPct val="115000"/>
              </a:lnSpc>
              <a:spcBef>
                <a:spcPts val="1600"/>
              </a:spcBef>
              <a:spcAft>
                <a:spcPts val="0"/>
              </a:spcAft>
              <a:buSzPts val="1400"/>
              <a:buChar char="■"/>
              <a:defRPr/>
            </a:lvl3pPr>
            <a:lvl4pPr marL="1828754" lvl="3" indent="-317492" algn="ctr">
              <a:lnSpc>
                <a:spcPct val="115000"/>
              </a:lnSpc>
              <a:spcBef>
                <a:spcPts val="1600"/>
              </a:spcBef>
              <a:spcAft>
                <a:spcPts val="0"/>
              </a:spcAft>
              <a:buSzPts val="1400"/>
              <a:buChar char="●"/>
              <a:defRPr/>
            </a:lvl4pPr>
            <a:lvl5pPr marL="2285943" lvl="4" indent="-317492" algn="ctr">
              <a:lnSpc>
                <a:spcPct val="115000"/>
              </a:lnSpc>
              <a:spcBef>
                <a:spcPts val="1600"/>
              </a:spcBef>
              <a:spcAft>
                <a:spcPts val="0"/>
              </a:spcAft>
              <a:buSzPts val="1400"/>
              <a:buChar char="○"/>
              <a:defRPr/>
            </a:lvl5pPr>
            <a:lvl6pPr marL="2743132" lvl="5" indent="-317492" algn="ctr">
              <a:lnSpc>
                <a:spcPct val="115000"/>
              </a:lnSpc>
              <a:spcBef>
                <a:spcPts val="1600"/>
              </a:spcBef>
              <a:spcAft>
                <a:spcPts val="0"/>
              </a:spcAft>
              <a:buSzPts val="1400"/>
              <a:buChar char="■"/>
              <a:defRPr/>
            </a:lvl6pPr>
            <a:lvl7pPr marL="3200320" lvl="6" indent="-317492" algn="ctr">
              <a:lnSpc>
                <a:spcPct val="115000"/>
              </a:lnSpc>
              <a:spcBef>
                <a:spcPts val="1600"/>
              </a:spcBef>
              <a:spcAft>
                <a:spcPts val="0"/>
              </a:spcAft>
              <a:buSzPts val="1400"/>
              <a:buChar char="●"/>
              <a:defRPr/>
            </a:lvl7pPr>
            <a:lvl8pPr marL="3657509" lvl="7" indent="-317492" algn="ctr">
              <a:lnSpc>
                <a:spcPct val="115000"/>
              </a:lnSpc>
              <a:spcBef>
                <a:spcPts val="1600"/>
              </a:spcBef>
              <a:spcAft>
                <a:spcPts val="0"/>
              </a:spcAft>
              <a:buSzPts val="1400"/>
              <a:buChar char="○"/>
              <a:defRPr/>
            </a:lvl8pPr>
            <a:lvl9pPr marL="4114697" lvl="8" indent="-317492" algn="ctr">
              <a:lnSpc>
                <a:spcPct val="115000"/>
              </a:lnSpc>
              <a:spcBef>
                <a:spcPts val="1600"/>
              </a:spcBef>
              <a:spcAft>
                <a:spcPts val="1600"/>
              </a:spcAft>
              <a:buSzPts val="1400"/>
              <a:buChar char="■"/>
              <a:defRPr/>
            </a:lvl9pPr>
          </a:lstStyle>
          <a:p>
            <a:endParaRPr/>
          </a:p>
        </p:txBody>
      </p:sp>
      <p:sp>
        <p:nvSpPr>
          <p:cNvPr id="47" name="Google Shape;4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3514953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3102503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50"/>
        <p:cNvGrpSpPr/>
        <p:nvPr/>
      </p:nvGrpSpPr>
      <p:grpSpPr>
        <a:xfrm>
          <a:off x="0" y="0"/>
          <a:ext cx="0" cy="0"/>
          <a:chOff x="0" y="0"/>
          <a:chExt cx="0" cy="0"/>
        </a:xfrm>
      </p:grpSpPr>
      <p:sp>
        <p:nvSpPr>
          <p:cNvPr id="51" name="Google Shape;5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915673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52"/>
        <p:cNvGrpSpPr/>
        <p:nvPr/>
      </p:nvGrpSpPr>
      <p:grpSpPr>
        <a:xfrm>
          <a:off x="0" y="0"/>
          <a:ext cx="0" cy="0"/>
          <a:chOff x="0" y="0"/>
          <a:chExt cx="0" cy="0"/>
        </a:xfrm>
      </p:grpSpPr>
      <p:sp>
        <p:nvSpPr>
          <p:cNvPr id="53" name="Google Shape;53;p60"/>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4" name="Google Shape;5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1075282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6060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11399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197402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411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O: Blank">
  <p:cSld name="CUSTOM_3_1">
    <p:spTree>
      <p:nvGrpSpPr>
        <p:cNvPr id="1" name="Shape 52"/>
        <p:cNvGrpSpPr/>
        <p:nvPr/>
      </p:nvGrpSpPr>
      <p:grpSpPr>
        <a:xfrm>
          <a:off x="0" y="0"/>
          <a:ext cx="0" cy="0"/>
          <a:chOff x="0" y="0"/>
          <a:chExt cx="0" cy="0"/>
        </a:xfrm>
      </p:grpSpPr>
      <p:sp>
        <p:nvSpPr>
          <p:cNvPr id="53" name="Google Shape;53;p60"/>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4" name="Google Shape;5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11689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78874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56428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5666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5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50671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5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12116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77132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50"/>
        <p:cNvGrpSpPr/>
        <p:nvPr/>
      </p:nvGrpSpPr>
      <p:grpSpPr>
        <a:xfrm>
          <a:off x="0" y="0"/>
          <a:ext cx="0" cy="0"/>
          <a:chOff x="0" y="0"/>
          <a:chExt cx="0" cy="0"/>
        </a:xfrm>
      </p:grpSpPr>
      <p:sp>
        <p:nvSpPr>
          <p:cNvPr id="51" name="Google Shape;5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33733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52"/>
        <p:cNvGrpSpPr/>
        <p:nvPr/>
      </p:nvGrpSpPr>
      <p:grpSpPr>
        <a:xfrm>
          <a:off x="0" y="0"/>
          <a:ext cx="0" cy="0"/>
          <a:chOff x="0" y="0"/>
          <a:chExt cx="0" cy="0"/>
        </a:xfrm>
      </p:grpSpPr>
      <p:sp>
        <p:nvSpPr>
          <p:cNvPr id="53" name="Google Shape;53;p60"/>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4" name="Google Shape;5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573581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2"/>
        <p:cNvGrpSpPr/>
        <p:nvPr/>
      </p:nvGrpSpPr>
      <p:grpSpPr>
        <a:xfrm>
          <a:off x="0" y="0"/>
          <a:ext cx="0" cy="0"/>
          <a:chOff x="0" y="0"/>
          <a:chExt cx="0" cy="0"/>
        </a:xfrm>
      </p:grpSpPr>
      <p:sp>
        <p:nvSpPr>
          <p:cNvPr id="163" name="Google Shape;163;gd9b4d36521_2_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4" name="Google Shape;164;gd9b4d36521_2_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5" name="Google Shape;165;gd9b4d36521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962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5" name="Google Shape;65;p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6" name="Google Shape;66;p10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6"/>
        <p:cNvGrpSpPr/>
        <p:nvPr/>
      </p:nvGrpSpPr>
      <p:grpSpPr>
        <a:xfrm>
          <a:off x="0" y="0"/>
          <a:ext cx="0" cy="0"/>
          <a:chOff x="0" y="0"/>
          <a:chExt cx="0" cy="0"/>
        </a:xfrm>
      </p:grpSpPr>
      <p:sp>
        <p:nvSpPr>
          <p:cNvPr id="167" name="Google Shape;167;gd9b4d36521_2_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8" name="Google Shape;168;gd9b4d36521_2_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9" name="Google Shape;169;gd9b4d36521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19736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0"/>
        <p:cNvGrpSpPr/>
        <p:nvPr/>
      </p:nvGrpSpPr>
      <p:grpSpPr>
        <a:xfrm>
          <a:off x="0" y="0"/>
          <a:ext cx="0" cy="0"/>
          <a:chOff x="0" y="0"/>
          <a:chExt cx="0" cy="0"/>
        </a:xfrm>
      </p:grpSpPr>
      <p:sp>
        <p:nvSpPr>
          <p:cNvPr id="171" name="Google Shape;171;gd9b4d36521_2_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2" name="Google Shape;172;gd9b4d36521_2_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83237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3"/>
        <p:cNvGrpSpPr/>
        <p:nvPr/>
      </p:nvGrpSpPr>
      <p:grpSpPr>
        <a:xfrm>
          <a:off x="0" y="0"/>
          <a:ext cx="0" cy="0"/>
          <a:chOff x="0" y="0"/>
          <a:chExt cx="0" cy="0"/>
        </a:xfrm>
      </p:grpSpPr>
      <p:sp>
        <p:nvSpPr>
          <p:cNvPr id="174" name="Google Shape;174;gd9b4d36521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5" name="Google Shape;175;gd9b4d36521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6" name="Google Shape;176;gd9b4d36521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7" name="Google Shape;177;gd9b4d36521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84085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8"/>
        <p:cNvGrpSpPr/>
        <p:nvPr/>
      </p:nvGrpSpPr>
      <p:grpSpPr>
        <a:xfrm>
          <a:off x="0" y="0"/>
          <a:ext cx="0" cy="0"/>
          <a:chOff x="0" y="0"/>
          <a:chExt cx="0" cy="0"/>
        </a:xfrm>
      </p:grpSpPr>
      <p:sp>
        <p:nvSpPr>
          <p:cNvPr id="179" name="Google Shape;179;gd9b4d36521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0" name="Google Shape;180;gd9b4d36521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516830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1"/>
        <p:cNvGrpSpPr/>
        <p:nvPr/>
      </p:nvGrpSpPr>
      <p:grpSpPr>
        <a:xfrm>
          <a:off x="0" y="0"/>
          <a:ext cx="0" cy="0"/>
          <a:chOff x="0" y="0"/>
          <a:chExt cx="0" cy="0"/>
        </a:xfrm>
      </p:grpSpPr>
      <p:sp>
        <p:nvSpPr>
          <p:cNvPr id="182" name="Google Shape;182;gd9b4d36521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3" name="Google Shape;183;gd9b4d36521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4" name="Google Shape;184;gd9b4d36521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90606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5"/>
        <p:cNvGrpSpPr/>
        <p:nvPr/>
      </p:nvGrpSpPr>
      <p:grpSpPr>
        <a:xfrm>
          <a:off x="0" y="0"/>
          <a:ext cx="0" cy="0"/>
          <a:chOff x="0" y="0"/>
          <a:chExt cx="0" cy="0"/>
        </a:xfrm>
      </p:grpSpPr>
      <p:sp>
        <p:nvSpPr>
          <p:cNvPr id="186" name="Google Shape;186;gd9b4d36521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7" name="Google Shape;187;gd9b4d36521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4727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8"/>
        <p:cNvGrpSpPr/>
        <p:nvPr/>
      </p:nvGrpSpPr>
      <p:grpSpPr>
        <a:xfrm>
          <a:off x="0" y="0"/>
          <a:ext cx="0" cy="0"/>
          <a:chOff x="0" y="0"/>
          <a:chExt cx="0" cy="0"/>
        </a:xfrm>
      </p:grpSpPr>
      <p:sp>
        <p:nvSpPr>
          <p:cNvPr id="189" name="Google Shape;189;gd9b4d36521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d9b4d36521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1" name="Google Shape;191;gd9b4d36521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2" name="Google Shape;192;gd9b4d36521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3" name="Google Shape;193;gd9b4d36521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99493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4"/>
        <p:cNvGrpSpPr/>
        <p:nvPr/>
      </p:nvGrpSpPr>
      <p:grpSpPr>
        <a:xfrm>
          <a:off x="0" y="0"/>
          <a:ext cx="0" cy="0"/>
          <a:chOff x="0" y="0"/>
          <a:chExt cx="0" cy="0"/>
        </a:xfrm>
      </p:grpSpPr>
      <p:sp>
        <p:nvSpPr>
          <p:cNvPr id="195" name="Google Shape;195;gd9b4d36521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96" name="Google Shape;196;gd9b4d36521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2256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7"/>
        <p:cNvGrpSpPr/>
        <p:nvPr/>
      </p:nvGrpSpPr>
      <p:grpSpPr>
        <a:xfrm>
          <a:off x="0" y="0"/>
          <a:ext cx="0" cy="0"/>
          <a:chOff x="0" y="0"/>
          <a:chExt cx="0" cy="0"/>
        </a:xfrm>
      </p:grpSpPr>
      <p:sp>
        <p:nvSpPr>
          <p:cNvPr id="198" name="Google Shape;198;gd9b4d36521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99" name="Google Shape;199;gd9b4d36521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00" name="Google Shape;200;gd9b4d36521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36702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gd9b4d36521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2696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9" name="Google Shape;69;p1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203"/>
        <p:cNvGrpSpPr/>
        <p:nvPr/>
      </p:nvGrpSpPr>
      <p:grpSpPr>
        <a:xfrm>
          <a:off x="0" y="0"/>
          <a:ext cx="0" cy="0"/>
          <a:chOff x="0" y="0"/>
          <a:chExt cx="0" cy="0"/>
        </a:xfrm>
      </p:grpSpPr>
      <p:sp>
        <p:nvSpPr>
          <p:cNvPr id="204" name="Google Shape;204;gd9b4d36521_2_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58918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205"/>
        <p:cNvGrpSpPr/>
        <p:nvPr/>
      </p:nvGrpSpPr>
      <p:grpSpPr>
        <a:xfrm>
          <a:off x="0" y="0"/>
          <a:ext cx="0" cy="0"/>
          <a:chOff x="0" y="0"/>
          <a:chExt cx="0" cy="0"/>
        </a:xfrm>
      </p:grpSpPr>
      <p:sp>
        <p:nvSpPr>
          <p:cNvPr id="206" name="Google Shape;206;gd9b4d36521_2_47"/>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07" name="Google Shape;207;gd9b4d36521_2_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7555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53226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88522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D. Title Only">
  <p:cSld name="D. Title Only">
    <p:spTree>
      <p:nvGrpSpPr>
        <p:cNvPr id="1" name="Shape 17"/>
        <p:cNvGrpSpPr/>
        <p:nvPr/>
      </p:nvGrpSpPr>
      <p:grpSpPr>
        <a:xfrm>
          <a:off x="0" y="0"/>
          <a:ext cx="0" cy="0"/>
          <a:chOff x="0" y="0"/>
          <a:chExt cx="0" cy="0"/>
        </a:xfrm>
      </p:grpSpPr>
      <p:sp>
        <p:nvSpPr>
          <p:cNvPr id="18" name="Google Shape;18;gc69f66c905_0_221"/>
          <p:cNvSpPr txBox="1">
            <a:spLocks noGrp="1"/>
          </p:cNvSpPr>
          <p:nvPr>
            <p:ph type="dt" idx="10"/>
          </p:nvPr>
        </p:nvSpPr>
        <p:spPr>
          <a:xfrm>
            <a:off x="7258051" y="4703749"/>
            <a:ext cx="1111538" cy="215444"/>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c69f66c905_0_221"/>
          <p:cNvSpPr txBox="1">
            <a:spLocks noGrp="1"/>
          </p:cNvSpPr>
          <p:nvPr>
            <p:ph type="title"/>
          </p:nvPr>
        </p:nvSpPr>
        <p:spPr>
          <a:xfrm>
            <a:off x="472500" y="467101"/>
            <a:ext cx="8200013"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1782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43531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5013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11883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28522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 name="Google Shape;3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55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p1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3" name="Google Shape;73;p1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4" name="Google Shape;74;p1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1" name="Google Shape;41;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2625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6" name="Google Shape;4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02665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9" name="Google Shape;49;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77654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7110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53"/>
        <p:cNvGrpSpPr/>
        <p:nvPr/>
      </p:nvGrpSpPr>
      <p:grpSpPr>
        <a:xfrm>
          <a:off x="0" y="0"/>
          <a:ext cx="0" cy="0"/>
          <a:chOff x="0" y="0"/>
          <a:chExt cx="0" cy="0"/>
        </a:xfrm>
      </p:grpSpPr>
      <p:sp>
        <p:nvSpPr>
          <p:cNvPr id="54" name="Google Shape;5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10618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55"/>
        <p:cNvGrpSpPr/>
        <p:nvPr/>
      </p:nvGrpSpPr>
      <p:grpSpPr>
        <a:xfrm>
          <a:off x="0" y="0"/>
          <a:ext cx="0" cy="0"/>
          <a:chOff x="0" y="0"/>
          <a:chExt cx="0" cy="0"/>
        </a:xfrm>
      </p:grpSpPr>
      <p:sp>
        <p:nvSpPr>
          <p:cNvPr id="56" name="Google Shape;56;p26"/>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90576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7233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47786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84208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068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7" name="Google Shape;77;p1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91717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75181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263472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690636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5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70890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5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93154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11294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50"/>
        <p:cNvGrpSpPr/>
        <p:nvPr/>
      </p:nvGrpSpPr>
      <p:grpSpPr>
        <a:xfrm>
          <a:off x="0" y="0"/>
          <a:ext cx="0" cy="0"/>
          <a:chOff x="0" y="0"/>
          <a:chExt cx="0" cy="0"/>
        </a:xfrm>
      </p:grpSpPr>
      <p:sp>
        <p:nvSpPr>
          <p:cNvPr id="51" name="Google Shape;5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2192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52"/>
        <p:cNvGrpSpPr/>
        <p:nvPr/>
      </p:nvGrpSpPr>
      <p:grpSpPr>
        <a:xfrm>
          <a:off x="0" y="0"/>
          <a:ext cx="0" cy="0"/>
          <a:chOff x="0" y="0"/>
          <a:chExt cx="0" cy="0"/>
        </a:xfrm>
      </p:grpSpPr>
      <p:sp>
        <p:nvSpPr>
          <p:cNvPr id="53" name="Google Shape;53;p60"/>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4" name="Google Shape;54;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77516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9"/>
        <p:cNvGrpSpPr/>
        <p:nvPr/>
      </p:nvGrpSpPr>
      <p:grpSpPr>
        <a:xfrm>
          <a:off x="0" y="0"/>
          <a:ext cx="0" cy="0"/>
          <a:chOff x="0" y="0"/>
          <a:chExt cx="0" cy="0"/>
        </a:xfrm>
      </p:grpSpPr>
      <p:sp>
        <p:nvSpPr>
          <p:cNvPr id="210" name="Google Shape;210;p7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1" name="Google Shape;211;p7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2" name="Google Shape;212;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073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1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0" name="Google Shape;80;p1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1" name="Google Shape;81;p1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3"/>
        <p:cNvGrpSpPr/>
        <p:nvPr/>
      </p:nvGrpSpPr>
      <p:grpSpPr>
        <a:xfrm>
          <a:off x="0" y="0"/>
          <a:ext cx="0" cy="0"/>
          <a:chOff x="0" y="0"/>
          <a:chExt cx="0" cy="0"/>
        </a:xfrm>
      </p:grpSpPr>
      <p:sp>
        <p:nvSpPr>
          <p:cNvPr id="214" name="Google Shape;214;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5" name="Google Shape;215;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6" name="Google Shape;216;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69788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7"/>
        <p:cNvGrpSpPr/>
        <p:nvPr/>
      </p:nvGrpSpPr>
      <p:grpSpPr>
        <a:xfrm>
          <a:off x="0" y="0"/>
          <a:ext cx="0" cy="0"/>
          <a:chOff x="0" y="0"/>
          <a:chExt cx="0" cy="0"/>
        </a:xfrm>
      </p:grpSpPr>
      <p:sp>
        <p:nvSpPr>
          <p:cNvPr id="218" name="Google Shape;218;p7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9" name="Google Shape;219;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85110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0"/>
        <p:cNvGrpSpPr/>
        <p:nvPr/>
      </p:nvGrpSpPr>
      <p:grpSpPr>
        <a:xfrm>
          <a:off x="0" y="0"/>
          <a:ext cx="0" cy="0"/>
          <a:chOff x="0" y="0"/>
          <a:chExt cx="0" cy="0"/>
        </a:xfrm>
      </p:grpSpPr>
      <p:sp>
        <p:nvSpPr>
          <p:cNvPr id="221" name="Google Shape;221;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2" name="Google Shape;222;p7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3" name="Google Shape;223;p7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4" name="Google Shape;224;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66022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5"/>
        <p:cNvGrpSpPr/>
        <p:nvPr/>
      </p:nvGrpSpPr>
      <p:grpSpPr>
        <a:xfrm>
          <a:off x="0" y="0"/>
          <a:ext cx="0" cy="0"/>
          <a:chOff x="0" y="0"/>
          <a:chExt cx="0" cy="0"/>
        </a:xfrm>
      </p:grpSpPr>
      <p:sp>
        <p:nvSpPr>
          <p:cNvPr id="226" name="Google Shape;22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7" name="Google Shape;22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606141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8"/>
        <p:cNvGrpSpPr/>
        <p:nvPr/>
      </p:nvGrpSpPr>
      <p:grpSpPr>
        <a:xfrm>
          <a:off x="0" y="0"/>
          <a:ext cx="0" cy="0"/>
          <a:chOff x="0" y="0"/>
          <a:chExt cx="0" cy="0"/>
        </a:xfrm>
      </p:grpSpPr>
      <p:sp>
        <p:nvSpPr>
          <p:cNvPr id="229" name="Google Shape;229;p8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0" name="Google Shape;230;p8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1" name="Google Shape;231;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700032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2"/>
        <p:cNvGrpSpPr/>
        <p:nvPr/>
      </p:nvGrpSpPr>
      <p:grpSpPr>
        <a:xfrm>
          <a:off x="0" y="0"/>
          <a:ext cx="0" cy="0"/>
          <a:chOff x="0" y="0"/>
          <a:chExt cx="0" cy="0"/>
        </a:xfrm>
      </p:grpSpPr>
      <p:sp>
        <p:nvSpPr>
          <p:cNvPr id="233" name="Google Shape;233;p8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34" name="Google Shape;234;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83516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5"/>
        <p:cNvGrpSpPr/>
        <p:nvPr/>
      </p:nvGrpSpPr>
      <p:grpSpPr>
        <a:xfrm>
          <a:off x="0" y="0"/>
          <a:ext cx="0" cy="0"/>
          <a:chOff x="0" y="0"/>
          <a:chExt cx="0" cy="0"/>
        </a:xfrm>
      </p:grpSpPr>
      <p:sp>
        <p:nvSpPr>
          <p:cNvPr id="236" name="Google Shape;236;p8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8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38" name="Google Shape;238;p8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9" name="Google Shape;239;p8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0" name="Google Shape;240;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40611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1"/>
        <p:cNvGrpSpPr/>
        <p:nvPr/>
      </p:nvGrpSpPr>
      <p:grpSpPr>
        <a:xfrm>
          <a:off x="0" y="0"/>
          <a:ext cx="0" cy="0"/>
          <a:chOff x="0" y="0"/>
          <a:chExt cx="0" cy="0"/>
        </a:xfrm>
      </p:grpSpPr>
      <p:sp>
        <p:nvSpPr>
          <p:cNvPr id="242" name="Google Shape;242;p8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3" name="Google Shape;243;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03945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4"/>
        <p:cNvGrpSpPr/>
        <p:nvPr/>
      </p:nvGrpSpPr>
      <p:grpSpPr>
        <a:xfrm>
          <a:off x="0" y="0"/>
          <a:ext cx="0" cy="0"/>
          <a:chOff x="0" y="0"/>
          <a:chExt cx="0" cy="0"/>
        </a:xfrm>
      </p:grpSpPr>
      <p:sp>
        <p:nvSpPr>
          <p:cNvPr id="245" name="Google Shape;245;p85"/>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46" name="Google Shape;246;p8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47" name="Google Shape;247;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40522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
        <p:nvSpPr>
          <p:cNvPr id="249" name="Google Shape;249;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058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sp>
        <p:nvSpPr>
          <p:cNvPr id="83" name="Google Shape;83;p1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4" name="Google Shape;84;p1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250"/>
        <p:cNvGrpSpPr/>
        <p:nvPr/>
      </p:nvGrpSpPr>
      <p:grpSpPr>
        <a:xfrm>
          <a:off x="0" y="0"/>
          <a:ext cx="0" cy="0"/>
          <a:chOff x="0" y="0"/>
          <a:chExt cx="0" cy="0"/>
        </a:xfrm>
      </p:grpSpPr>
      <p:sp>
        <p:nvSpPr>
          <p:cNvPr id="251" name="Google Shape;251;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451113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252"/>
        <p:cNvGrpSpPr/>
        <p:nvPr/>
      </p:nvGrpSpPr>
      <p:grpSpPr>
        <a:xfrm>
          <a:off x="0" y="0"/>
          <a:ext cx="0" cy="0"/>
          <a:chOff x="0" y="0"/>
          <a:chExt cx="0" cy="0"/>
        </a:xfrm>
      </p:grpSpPr>
      <p:sp>
        <p:nvSpPr>
          <p:cNvPr id="253" name="Google Shape;253;p88"/>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54" name="Google Shape;254;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677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4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4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p1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8" name="Google Shape;88;p1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9" name="Google Shape;89;p1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0" name="Google Shape;90;p1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1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3" name="Google Shape;93;p1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119"/>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96" name="Google Shape;96;p1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7" name="Google Shape;97;p1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1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100"/>
        <p:cNvGrpSpPr/>
        <p:nvPr/>
      </p:nvGrpSpPr>
      <p:grpSpPr>
        <a:xfrm>
          <a:off x="0" y="0"/>
          <a:ext cx="0" cy="0"/>
          <a:chOff x="0" y="0"/>
          <a:chExt cx="0" cy="0"/>
        </a:xfrm>
      </p:grpSpPr>
      <p:sp>
        <p:nvSpPr>
          <p:cNvPr id="101" name="Google Shape;101;p1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102"/>
        <p:cNvGrpSpPr/>
        <p:nvPr/>
      </p:nvGrpSpPr>
      <p:grpSpPr>
        <a:xfrm>
          <a:off x="0" y="0"/>
          <a:ext cx="0" cy="0"/>
          <a:chOff x="0" y="0"/>
          <a:chExt cx="0" cy="0"/>
        </a:xfrm>
      </p:grpSpPr>
      <p:sp>
        <p:nvSpPr>
          <p:cNvPr id="103" name="Google Shape;103;p122"/>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04" name="Google Shape;104;p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1" name="Google Shape;111;p1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2" name="Google Shape;112;p1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1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6" name="Google Shape;116;p1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12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19" name="Google Shape;119;p1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sp>
        <p:nvSpPr>
          <p:cNvPr id="121" name="Google Shape;121;p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2" name="Google Shape;122;p1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3" name="Google Shape;123;p12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4" name="Google Shape;124;p1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p1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8"/>
        <p:cNvGrpSpPr/>
        <p:nvPr/>
      </p:nvGrpSpPr>
      <p:grpSpPr>
        <a:xfrm>
          <a:off x="0" y="0"/>
          <a:ext cx="0" cy="0"/>
          <a:chOff x="0" y="0"/>
          <a:chExt cx="0" cy="0"/>
        </a:xfrm>
      </p:grpSpPr>
      <p:sp>
        <p:nvSpPr>
          <p:cNvPr id="129" name="Google Shape;129;p12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30" name="Google Shape;130;p12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1" name="Google Shape;131;p1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2"/>
        <p:cNvGrpSpPr/>
        <p:nvPr/>
      </p:nvGrpSpPr>
      <p:grpSpPr>
        <a:xfrm>
          <a:off x="0" y="0"/>
          <a:ext cx="0" cy="0"/>
          <a:chOff x="0" y="0"/>
          <a:chExt cx="0" cy="0"/>
        </a:xfrm>
      </p:grpSpPr>
      <p:sp>
        <p:nvSpPr>
          <p:cNvPr id="133" name="Google Shape;133;p1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4" name="Google Shape;134;p1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1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8" name="Google Shape;138;p1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p1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0" name="Google Shape;140;p1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1"/>
        <p:cNvGrpSpPr/>
        <p:nvPr/>
      </p:nvGrpSpPr>
      <p:grpSpPr>
        <a:xfrm>
          <a:off x="0" y="0"/>
          <a:ext cx="0" cy="0"/>
          <a:chOff x="0" y="0"/>
          <a:chExt cx="0" cy="0"/>
        </a:xfrm>
      </p:grpSpPr>
      <p:sp>
        <p:nvSpPr>
          <p:cNvPr id="142" name="Google Shape;142;p1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3" name="Google Shape;143;p1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4"/>
        <p:cNvGrpSpPr/>
        <p:nvPr/>
      </p:nvGrpSpPr>
      <p:grpSpPr>
        <a:xfrm>
          <a:off x="0" y="0"/>
          <a:ext cx="0" cy="0"/>
          <a:chOff x="0" y="0"/>
          <a:chExt cx="0" cy="0"/>
        </a:xfrm>
      </p:grpSpPr>
      <p:sp>
        <p:nvSpPr>
          <p:cNvPr id="145" name="Google Shape;145;p13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6" name="Google Shape;146;p1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47" name="Google Shape;147;p1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150"/>
        <p:cNvGrpSpPr/>
        <p:nvPr/>
      </p:nvGrpSpPr>
      <p:grpSpPr>
        <a:xfrm>
          <a:off x="0" y="0"/>
          <a:ext cx="0" cy="0"/>
          <a:chOff x="0" y="0"/>
          <a:chExt cx="0" cy="0"/>
        </a:xfrm>
      </p:grpSpPr>
      <p:sp>
        <p:nvSpPr>
          <p:cNvPr id="151" name="Google Shape;151;p1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6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WO: Blank">
  <p:cSld name="WO: Blank">
    <p:spTree>
      <p:nvGrpSpPr>
        <p:cNvPr id="1" name="Shape 152"/>
        <p:cNvGrpSpPr/>
        <p:nvPr/>
      </p:nvGrpSpPr>
      <p:grpSpPr>
        <a:xfrm>
          <a:off x="0" y="0"/>
          <a:ext cx="0" cy="0"/>
          <a:chOff x="0" y="0"/>
          <a:chExt cx="0" cy="0"/>
        </a:xfrm>
      </p:grpSpPr>
      <p:sp>
        <p:nvSpPr>
          <p:cNvPr id="153" name="Google Shape;153;p134"/>
          <p:cNvSpPr txBox="1">
            <a:spLocks noGrp="1"/>
          </p:cNvSpPr>
          <p:nvPr>
            <p:ph type="subTitle" idx="1"/>
          </p:nvPr>
        </p:nvSpPr>
        <p:spPr>
          <a:xfrm>
            <a:off x="294115" y="136996"/>
            <a:ext cx="2998200" cy="2199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800" b="1">
                <a:solidFill>
                  <a:srgbClr val="000000"/>
                </a:solidFill>
                <a:latin typeface="Helvetica Neue"/>
                <a:ea typeface="Helvetica Neue"/>
                <a:cs typeface="Helvetica Neue"/>
                <a:sym typeface="Helvetica Neu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54" name="Google Shape;154;p1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2"/>
        </a:solidFill>
        <a:effectLst/>
      </p:bgPr>
    </p:bg>
    <p:spTree>
      <p:nvGrpSpPr>
        <p:cNvPr id="1" name="Shape 534"/>
        <p:cNvGrpSpPr/>
        <p:nvPr/>
      </p:nvGrpSpPr>
      <p:grpSpPr>
        <a:xfrm>
          <a:off x="0" y="0"/>
          <a:ext cx="0" cy="0"/>
          <a:chOff x="0" y="0"/>
          <a:chExt cx="0" cy="0"/>
        </a:xfrm>
      </p:grpSpPr>
      <p:pic>
        <p:nvPicPr>
          <p:cNvPr id="535" name="Google Shape;535;g939719dd0b_4_16"/>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36" name="Google Shape;536;g939719dd0b_4_16"/>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7" name="Google Shape;537;g939719dd0b_4_16"/>
          <p:cNvSpPr txBox="1">
            <a:spLocks noGrp="1"/>
          </p:cNvSpPr>
          <p:nvPr>
            <p:ph type="title"/>
          </p:nvPr>
        </p:nvSpPr>
        <p:spPr>
          <a:xfrm>
            <a:off x="472500" y="467100"/>
            <a:ext cx="81999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b="0" i="0" u="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60303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8"/>
        <p:cNvGrpSpPr/>
        <p:nvPr/>
      </p:nvGrpSpPr>
      <p:grpSpPr>
        <a:xfrm>
          <a:off x="0" y="0"/>
          <a:ext cx="0" cy="0"/>
          <a:chOff x="0" y="0"/>
          <a:chExt cx="0" cy="0"/>
        </a:xfrm>
      </p:grpSpPr>
      <p:sp>
        <p:nvSpPr>
          <p:cNvPr id="539" name="Google Shape;539;gad9df9c3e1_0_1396"/>
          <p:cNvSpPr txBox="1">
            <a:spLocks noGrp="1"/>
          </p:cNvSpPr>
          <p:nvPr>
            <p:ph type="title"/>
          </p:nvPr>
        </p:nvSpPr>
        <p:spPr>
          <a:xfrm>
            <a:off x="311700" y="445025"/>
            <a:ext cx="8520525" cy="572625"/>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2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0" name="Google Shape;540;gad9df9c3e1_0_1396"/>
          <p:cNvSpPr txBox="1">
            <a:spLocks noGrp="1"/>
          </p:cNvSpPr>
          <p:nvPr>
            <p:ph type="body" idx="1"/>
          </p:nvPr>
        </p:nvSpPr>
        <p:spPr>
          <a:xfrm>
            <a:off x="311700" y="1152475"/>
            <a:ext cx="8520525" cy="3416400"/>
          </a:xfrm>
          <a:prstGeom prst="rect">
            <a:avLst/>
          </a:prstGeom>
          <a:noFill/>
          <a:ln>
            <a:noFill/>
          </a:ln>
        </p:spPr>
        <p:txBody>
          <a:bodyPr spcFirstLastPara="1" wrap="square" lIns="0" tIns="0" rIns="0" bIns="0" anchor="t" anchorCtr="0">
            <a:noAutofit/>
          </a:bodyPr>
          <a:lstStyle>
            <a:lvl1pPr marL="342900" lvl="0" indent="-228600" algn="l" rtl="0">
              <a:lnSpc>
                <a:spcPct val="110000"/>
              </a:lnSpc>
              <a:spcBef>
                <a:spcPts val="450"/>
              </a:spcBef>
              <a:spcAft>
                <a:spcPts val="0"/>
              </a:spcAft>
              <a:buSzPts val="1200"/>
              <a:buChar char="​"/>
              <a:defRPr/>
            </a:lvl1pPr>
            <a:lvl2pPr marL="685800" lvl="1" indent="-228600" algn="l" rtl="0">
              <a:lnSpc>
                <a:spcPct val="90000"/>
              </a:lnSpc>
              <a:spcBef>
                <a:spcPts val="225"/>
              </a:spcBef>
              <a:spcAft>
                <a:spcPts val="0"/>
              </a:spcAft>
              <a:buSzPts val="1200"/>
              <a:buChar char="•"/>
              <a:defRPr/>
            </a:lvl2pPr>
            <a:lvl3pPr marL="1028700" lvl="2" indent="-228600" algn="l" rtl="0">
              <a:lnSpc>
                <a:spcPct val="90000"/>
              </a:lnSpc>
              <a:spcBef>
                <a:spcPts val="225"/>
              </a:spcBef>
              <a:spcAft>
                <a:spcPts val="0"/>
              </a:spcAft>
              <a:buSzPts val="1200"/>
              <a:buChar char="–"/>
              <a:defRPr/>
            </a:lvl3pPr>
            <a:lvl4pPr marL="1371600" lvl="3" indent="-247650" algn="l" rtl="0">
              <a:lnSpc>
                <a:spcPct val="110000"/>
              </a:lnSpc>
              <a:spcBef>
                <a:spcPts val="225"/>
              </a:spcBef>
              <a:spcAft>
                <a:spcPts val="0"/>
              </a:spcAft>
              <a:buSzPts val="1600"/>
              <a:buChar char="​"/>
              <a:defRPr/>
            </a:lvl4pPr>
            <a:lvl5pPr marL="1714500" lvl="4" indent="-247650" algn="l" rtl="0">
              <a:lnSpc>
                <a:spcPct val="100000"/>
              </a:lnSpc>
              <a:spcBef>
                <a:spcPts val="225"/>
              </a:spcBef>
              <a:spcAft>
                <a:spcPts val="0"/>
              </a:spcAft>
              <a:buSzPts val="1600"/>
              <a:buChar char="​"/>
              <a:defRPr/>
            </a:lvl5pPr>
            <a:lvl6pPr marL="2057400" lvl="5" indent="-247650" algn="l" rtl="0">
              <a:lnSpc>
                <a:spcPct val="90000"/>
              </a:lnSpc>
              <a:spcBef>
                <a:spcPts val="225"/>
              </a:spcBef>
              <a:spcAft>
                <a:spcPts val="0"/>
              </a:spcAft>
              <a:buSzPts val="1600"/>
              <a:buChar char="•"/>
              <a:defRPr/>
            </a:lvl6pPr>
            <a:lvl7pPr marL="2400300" lvl="6" indent="-381000" algn="l" rtl="0">
              <a:lnSpc>
                <a:spcPct val="90000"/>
              </a:lnSpc>
              <a:spcBef>
                <a:spcPts val="675"/>
              </a:spcBef>
              <a:spcAft>
                <a:spcPts val="0"/>
              </a:spcAft>
              <a:buSzPts val="4400"/>
              <a:buChar char="​"/>
              <a:defRPr/>
            </a:lvl7pPr>
            <a:lvl8pPr marL="2743200" lvl="7" indent="-428625" algn="l" rtl="0">
              <a:lnSpc>
                <a:spcPct val="90000"/>
              </a:lnSpc>
              <a:spcBef>
                <a:spcPts val="675"/>
              </a:spcBef>
              <a:spcAft>
                <a:spcPts val="0"/>
              </a:spcAft>
              <a:buSzPts val="5400"/>
              <a:buChar char="​"/>
              <a:defRPr/>
            </a:lvl8pPr>
            <a:lvl9pPr marL="3086100" lvl="8" indent="-285750" algn="l" rtl="0">
              <a:lnSpc>
                <a:spcPct val="100000"/>
              </a:lnSpc>
              <a:spcBef>
                <a:spcPts val="0"/>
              </a:spcBef>
              <a:spcAft>
                <a:spcPts val="675"/>
              </a:spcAft>
              <a:buSzPts val="2400"/>
              <a:buChar char="​"/>
              <a:defRPr/>
            </a:lvl9pPr>
          </a:lstStyle>
          <a:p>
            <a:endParaRPr/>
          </a:p>
        </p:txBody>
      </p:sp>
      <p:sp>
        <p:nvSpPr>
          <p:cNvPr id="541" name="Google Shape;541;gad9df9c3e1_0_1396"/>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426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 Title Only">
  <p:cSld name="D. Title Only">
    <p:spTree>
      <p:nvGrpSpPr>
        <p:cNvPr id="1" name="Shape 542"/>
        <p:cNvGrpSpPr/>
        <p:nvPr/>
      </p:nvGrpSpPr>
      <p:grpSpPr>
        <a:xfrm>
          <a:off x="0" y="0"/>
          <a:ext cx="0" cy="0"/>
          <a:chOff x="0" y="0"/>
          <a:chExt cx="0" cy="0"/>
        </a:xfrm>
      </p:grpSpPr>
      <p:pic>
        <p:nvPicPr>
          <p:cNvPr id="543" name="Google Shape;543;g939719dd0b_4_24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44" name="Google Shape;544;g939719dd0b_4_24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5" name="Google Shape;545;g939719dd0b_4_244"/>
          <p:cNvSpPr txBox="1">
            <a:spLocks noGrp="1"/>
          </p:cNvSpPr>
          <p:nvPr>
            <p:ph type="title"/>
          </p:nvPr>
        </p:nvSpPr>
        <p:spPr>
          <a:xfrm>
            <a:off x="472500" y="467100"/>
            <a:ext cx="81999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9120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ntent">
  <p:cSld name="Content">
    <p:spTree>
      <p:nvGrpSpPr>
        <p:cNvPr id="1" name="Shape 546"/>
        <p:cNvGrpSpPr/>
        <p:nvPr/>
      </p:nvGrpSpPr>
      <p:grpSpPr>
        <a:xfrm>
          <a:off x="0" y="0"/>
          <a:ext cx="0" cy="0"/>
          <a:chOff x="0" y="0"/>
          <a:chExt cx="0" cy="0"/>
        </a:xfrm>
      </p:grpSpPr>
      <p:sp>
        <p:nvSpPr>
          <p:cNvPr id="547" name="Google Shape;547;gb738f2bf00_0_1820"/>
          <p:cNvSpPr txBox="1">
            <a:spLocks noGrp="1"/>
          </p:cNvSpPr>
          <p:nvPr>
            <p:ph type="sldNum" idx="12"/>
          </p:nvPr>
        </p:nvSpPr>
        <p:spPr>
          <a:xfrm>
            <a:off x="8497763" y="4714933"/>
            <a:ext cx="133200" cy="126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chemeClr val="accent4"/>
              </a:buClr>
              <a:buSzPts val="1100"/>
              <a:buFont typeface="Lato"/>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sz="825">
              <a:solidFill>
                <a:schemeClr val="accent4"/>
              </a:solidFill>
              <a:latin typeface="Lato"/>
              <a:ea typeface="Lato"/>
              <a:cs typeface="Lato"/>
              <a:sym typeface="Lato"/>
            </a:endParaRPr>
          </a:p>
        </p:txBody>
      </p:sp>
      <p:cxnSp>
        <p:nvCxnSpPr>
          <p:cNvPr id="548" name="Google Shape;548;gb738f2bf00_0_1820"/>
          <p:cNvCxnSpPr/>
          <p:nvPr/>
        </p:nvCxnSpPr>
        <p:spPr>
          <a:xfrm>
            <a:off x="593725" y="492067"/>
            <a:ext cx="914400" cy="0"/>
          </a:xfrm>
          <a:prstGeom prst="straightConnector1">
            <a:avLst/>
          </a:prstGeom>
          <a:noFill/>
          <a:ln w="28575" cap="flat" cmpd="sng">
            <a:solidFill>
              <a:srgbClr val="005493"/>
            </a:solidFill>
            <a:prstDash val="solid"/>
            <a:miter lim="8000"/>
            <a:headEnd type="none" w="sm" len="sm"/>
            <a:tailEnd type="none" w="sm" len="sm"/>
          </a:ln>
        </p:spPr>
      </p:cxnSp>
      <p:sp>
        <p:nvSpPr>
          <p:cNvPr id="549" name="Google Shape;549;gb738f2bf00_0_1820"/>
          <p:cNvSpPr/>
          <p:nvPr/>
        </p:nvSpPr>
        <p:spPr>
          <a:xfrm>
            <a:off x="6780871" y="428567"/>
            <a:ext cx="1783575" cy="24637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3"/>
              </a:buClr>
              <a:buSzPts val="1100"/>
              <a:buFont typeface="Lato"/>
              <a:buNone/>
            </a:pPr>
            <a:r>
              <a:rPr lang="en-US" sz="825" b="1" i="0" u="none" strike="noStrike" cap="none">
                <a:solidFill>
                  <a:schemeClr val="accent3"/>
                </a:solidFill>
                <a:latin typeface="Lato"/>
                <a:ea typeface="Lato"/>
                <a:cs typeface="Lato"/>
                <a:sym typeface="Lato"/>
              </a:rPr>
              <a:t>MARRAKECH PARTNERSHIP </a:t>
            </a:r>
            <a:r>
              <a:rPr lang="en-US" sz="825" b="1" i="0" u="none" strike="noStrike" cap="none">
                <a:solidFill>
                  <a:srgbClr val="005493"/>
                </a:solidFill>
                <a:latin typeface="Lato"/>
                <a:ea typeface="Lato"/>
                <a:cs typeface="Lato"/>
                <a:sym typeface="Lato"/>
              </a:rPr>
              <a:t>TRANSFORMATION</a:t>
            </a:r>
            <a:endParaRPr sz="1275" b="0" i="0" u="none" strike="noStrike" cap="none">
              <a:solidFill>
                <a:srgbClr val="005493"/>
              </a:solidFill>
              <a:latin typeface="Calibri"/>
              <a:ea typeface="Calibri"/>
              <a:cs typeface="Calibri"/>
              <a:sym typeface="Calibri"/>
            </a:endParaRPr>
          </a:p>
        </p:txBody>
      </p:sp>
      <p:sp>
        <p:nvSpPr>
          <p:cNvPr id="550" name="Google Shape;550;gb738f2bf00_0_1820"/>
          <p:cNvSpPr/>
          <p:nvPr/>
        </p:nvSpPr>
        <p:spPr>
          <a:xfrm>
            <a:off x="519629" y="4725039"/>
            <a:ext cx="1783575" cy="1230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87C9F"/>
              </a:buClr>
              <a:buSzPts val="1100"/>
              <a:buFont typeface="Lato"/>
              <a:buNone/>
            </a:pPr>
            <a:r>
              <a:rPr lang="en-US" sz="825" b="1" i="0" u="none" strike="noStrike" cap="none">
                <a:solidFill>
                  <a:srgbClr val="587C9F"/>
                </a:solidFill>
                <a:latin typeface="Lato"/>
                <a:ea typeface="Lato"/>
                <a:cs typeface="Lato"/>
                <a:sym typeface="Lato"/>
              </a:rPr>
              <a:t>CONFIDENTIAL</a:t>
            </a:r>
            <a:endParaRPr sz="1275" b="0" i="0" u="none" strike="noStrike" cap="none">
              <a:solidFill>
                <a:srgbClr val="587C9F"/>
              </a:solidFill>
              <a:latin typeface="Calibri"/>
              <a:ea typeface="Calibri"/>
              <a:cs typeface="Calibri"/>
              <a:sym typeface="Calibri"/>
            </a:endParaRPr>
          </a:p>
        </p:txBody>
      </p:sp>
    </p:spTree>
    <p:extLst>
      <p:ext uri="{BB962C8B-B14F-4D97-AF65-F5344CB8AC3E}">
        <p14:creationId xmlns:p14="http://schemas.microsoft.com/office/powerpoint/2010/main" val="81477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WO: Divider">
  <p:cSld name="WO: Divider">
    <p:spTree>
      <p:nvGrpSpPr>
        <p:cNvPr id="1" name="Shape 551"/>
        <p:cNvGrpSpPr/>
        <p:nvPr/>
      </p:nvGrpSpPr>
      <p:grpSpPr>
        <a:xfrm>
          <a:off x="0" y="0"/>
          <a:ext cx="0" cy="0"/>
          <a:chOff x="0" y="0"/>
          <a:chExt cx="0" cy="0"/>
        </a:xfrm>
      </p:grpSpPr>
      <p:sp>
        <p:nvSpPr>
          <p:cNvPr id="552" name="Google Shape;552;gb4a4d68ab1_0_80"/>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553" name="Google Shape;553;gb4a4d68ab1_0_80"/>
          <p:cNvSpPr txBox="1">
            <a:spLocks noGrp="1"/>
          </p:cNvSpPr>
          <p:nvPr>
            <p:ph type="subTitle" idx="1"/>
          </p:nvPr>
        </p:nvSpPr>
        <p:spPr>
          <a:xfrm>
            <a:off x="305840" y="4750071"/>
            <a:ext cx="2998125" cy="219825"/>
          </a:xfrm>
          <a:prstGeom prst="rect">
            <a:avLst/>
          </a:prstGeom>
          <a:noFill/>
          <a:ln>
            <a:noFill/>
          </a:ln>
        </p:spPr>
        <p:txBody>
          <a:bodyPr spcFirstLastPara="1" wrap="square" lIns="0" tIns="0" rIns="0" bIns="0" anchor="ctr" anchorCtr="0">
            <a:noAutofit/>
          </a:bodyPr>
          <a:lstStyle>
            <a:lvl1pPr lvl="0" algn="l" rtl="0">
              <a:lnSpc>
                <a:spcPct val="110000"/>
              </a:lnSpc>
              <a:spcBef>
                <a:spcPts val="450"/>
              </a:spcBef>
              <a:spcAft>
                <a:spcPts val="0"/>
              </a:spcAft>
              <a:buSzPts val="1200"/>
              <a:buNone/>
              <a:defRPr sz="825" b="1">
                <a:solidFill>
                  <a:srgbClr val="000000"/>
                </a:solidFill>
                <a:latin typeface="Helvetica Neue"/>
                <a:ea typeface="Helvetica Neue"/>
                <a:cs typeface="Helvetica Neue"/>
                <a:sym typeface="Helvetica Neue"/>
              </a:defRPr>
            </a:lvl1pPr>
            <a:lvl2pPr lvl="1" algn="l" rtl="0">
              <a:lnSpc>
                <a:spcPct val="90000"/>
              </a:lnSpc>
              <a:spcBef>
                <a:spcPts val="450"/>
              </a:spcBef>
              <a:spcAft>
                <a:spcPts val="0"/>
              </a:spcAft>
              <a:buSzPts val="1200"/>
              <a:buNone/>
              <a:defRPr/>
            </a:lvl2pPr>
            <a:lvl3pPr lvl="2" algn="l" rtl="0">
              <a:lnSpc>
                <a:spcPct val="90000"/>
              </a:lnSpc>
              <a:spcBef>
                <a:spcPts val="450"/>
              </a:spcBef>
              <a:spcAft>
                <a:spcPts val="0"/>
              </a:spcAft>
              <a:buSzPts val="1200"/>
              <a:buNone/>
              <a:defRPr/>
            </a:lvl3pPr>
            <a:lvl4pPr lvl="3" algn="l" rtl="0">
              <a:lnSpc>
                <a:spcPct val="110000"/>
              </a:lnSpc>
              <a:spcBef>
                <a:spcPts val="450"/>
              </a:spcBef>
              <a:spcAft>
                <a:spcPts val="0"/>
              </a:spcAft>
              <a:buSzPts val="1600"/>
              <a:buNone/>
              <a:defRPr/>
            </a:lvl4pPr>
            <a:lvl5pPr lvl="4" algn="l" rtl="0">
              <a:lnSpc>
                <a:spcPct val="100000"/>
              </a:lnSpc>
              <a:spcBef>
                <a:spcPts val="450"/>
              </a:spcBef>
              <a:spcAft>
                <a:spcPts val="0"/>
              </a:spcAft>
              <a:buSzPts val="1600"/>
              <a:buNone/>
              <a:defRPr/>
            </a:lvl5pPr>
            <a:lvl6pPr lvl="5" algn="l" rtl="0">
              <a:lnSpc>
                <a:spcPct val="90000"/>
              </a:lnSpc>
              <a:spcBef>
                <a:spcPts val="450"/>
              </a:spcBef>
              <a:spcAft>
                <a:spcPts val="0"/>
              </a:spcAft>
              <a:buSzPts val="1600"/>
              <a:buNone/>
              <a:defRPr/>
            </a:lvl6pPr>
            <a:lvl7pPr lvl="6" algn="l" rtl="0">
              <a:lnSpc>
                <a:spcPct val="90000"/>
              </a:lnSpc>
              <a:spcBef>
                <a:spcPts val="450"/>
              </a:spcBef>
              <a:spcAft>
                <a:spcPts val="0"/>
              </a:spcAft>
              <a:buSzPts val="4400"/>
              <a:buNone/>
              <a:defRPr/>
            </a:lvl7pPr>
            <a:lvl8pPr lvl="7" algn="l" rtl="0">
              <a:lnSpc>
                <a:spcPct val="90000"/>
              </a:lnSpc>
              <a:spcBef>
                <a:spcPts val="450"/>
              </a:spcBef>
              <a:spcAft>
                <a:spcPts val="0"/>
              </a:spcAft>
              <a:buSzPts val="5400"/>
              <a:buNone/>
              <a:defRPr/>
            </a:lvl8pPr>
            <a:lvl9pPr lvl="8" algn="l" rtl="0">
              <a:lnSpc>
                <a:spcPct val="100000"/>
              </a:lnSpc>
              <a:spcBef>
                <a:spcPts val="450"/>
              </a:spcBef>
              <a:spcAft>
                <a:spcPts val="0"/>
              </a:spcAft>
              <a:buSzPts val="2400"/>
              <a:buNone/>
              <a:defRPr/>
            </a:lvl9pPr>
          </a:lstStyle>
          <a:p>
            <a:endParaRPr/>
          </a:p>
        </p:txBody>
      </p:sp>
    </p:spTree>
    <p:extLst>
      <p:ext uri="{BB962C8B-B14F-4D97-AF65-F5344CB8AC3E}">
        <p14:creationId xmlns:p14="http://schemas.microsoft.com/office/powerpoint/2010/main" val="1330957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4"/>
        <p:cNvGrpSpPr/>
        <p:nvPr/>
      </p:nvGrpSpPr>
      <p:grpSpPr>
        <a:xfrm>
          <a:off x="0" y="0"/>
          <a:ext cx="0" cy="0"/>
          <a:chOff x="0" y="0"/>
          <a:chExt cx="0" cy="0"/>
        </a:xfrm>
      </p:grpSpPr>
      <p:sp>
        <p:nvSpPr>
          <p:cNvPr id="555" name="Google Shape;555;gad9df9c3e1_0_1400"/>
          <p:cNvSpPr txBox="1">
            <a:spLocks noGrp="1"/>
          </p:cNvSpPr>
          <p:nvPr>
            <p:ph type="ctrTitle"/>
          </p:nvPr>
        </p:nvSpPr>
        <p:spPr>
          <a:xfrm>
            <a:off x="311708" y="744575"/>
            <a:ext cx="8520525" cy="2052675"/>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SzPts val="6900"/>
              <a:buNone/>
              <a:defRPr sz="5175"/>
            </a:lvl1pPr>
            <a:lvl2pPr lvl="1" algn="ctr" rtl="0">
              <a:lnSpc>
                <a:spcPct val="100000"/>
              </a:lnSpc>
              <a:spcBef>
                <a:spcPts val="0"/>
              </a:spcBef>
              <a:spcAft>
                <a:spcPts val="0"/>
              </a:spcAft>
              <a:buSzPts val="6900"/>
              <a:buNone/>
              <a:defRPr sz="5175"/>
            </a:lvl2pPr>
            <a:lvl3pPr lvl="2" algn="ctr" rtl="0">
              <a:lnSpc>
                <a:spcPct val="100000"/>
              </a:lnSpc>
              <a:spcBef>
                <a:spcPts val="0"/>
              </a:spcBef>
              <a:spcAft>
                <a:spcPts val="0"/>
              </a:spcAft>
              <a:buSzPts val="6900"/>
              <a:buNone/>
              <a:defRPr sz="5175"/>
            </a:lvl3pPr>
            <a:lvl4pPr lvl="3" algn="ctr" rtl="0">
              <a:lnSpc>
                <a:spcPct val="100000"/>
              </a:lnSpc>
              <a:spcBef>
                <a:spcPts val="0"/>
              </a:spcBef>
              <a:spcAft>
                <a:spcPts val="0"/>
              </a:spcAft>
              <a:buSzPts val="6900"/>
              <a:buNone/>
              <a:defRPr sz="5175"/>
            </a:lvl4pPr>
            <a:lvl5pPr lvl="4" algn="ctr" rtl="0">
              <a:lnSpc>
                <a:spcPct val="100000"/>
              </a:lnSpc>
              <a:spcBef>
                <a:spcPts val="0"/>
              </a:spcBef>
              <a:spcAft>
                <a:spcPts val="0"/>
              </a:spcAft>
              <a:buSzPts val="6900"/>
              <a:buNone/>
              <a:defRPr sz="5175"/>
            </a:lvl5pPr>
            <a:lvl6pPr lvl="5" algn="ctr" rtl="0">
              <a:lnSpc>
                <a:spcPct val="100000"/>
              </a:lnSpc>
              <a:spcBef>
                <a:spcPts val="0"/>
              </a:spcBef>
              <a:spcAft>
                <a:spcPts val="0"/>
              </a:spcAft>
              <a:buSzPts val="6900"/>
              <a:buNone/>
              <a:defRPr sz="5175"/>
            </a:lvl6pPr>
            <a:lvl7pPr lvl="6" algn="ctr" rtl="0">
              <a:lnSpc>
                <a:spcPct val="100000"/>
              </a:lnSpc>
              <a:spcBef>
                <a:spcPts val="0"/>
              </a:spcBef>
              <a:spcAft>
                <a:spcPts val="0"/>
              </a:spcAft>
              <a:buSzPts val="6900"/>
              <a:buNone/>
              <a:defRPr sz="5175"/>
            </a:lvl7pPr>
            <a:lvl8pPr lvl="7" algn="ctr" rtl="0">
              <a:lnSpc>
                <a:spcPct val="100000"/>
              </a:lnSpc>
              <a:spcBef>
                <a:spcPts val="0"/>
              </a:spcBef>
              <a:spcAft>
                <a:spcPts val="0"/>
              </a:spcAft>
              <a:buSzPts val="6900"/>
              <a:buNone/>
              <a:defRPr sz="5175"/>
            </a:lvl8pPr>
            <a:lvl9pPr lvl="8" algn="ctr" rtl="0">
              <a:lnSpc>
                <a:spcPct val="100000"/>
              </a:lnSpc>
              <a:spcBef>
                <a:spcPts val="0"/>
              </a:spcBef>
              <a:spcAft>
                <a:spcPts val="0"/>
              </a:spcAft>
              <a:buSzPts val="6900"/>
              <a:buNone/>
              <a:defRPr sz="5175"/>
            </a:lvl9pPr>
          </a:lstStyle>
          <a:p>
            <a:endParaRPr/>
          </a:p>
        </p:txBody>
      </p:sp>
      <p:sp>
        <p:nvSpPr>
          <p:cNvPr id="556" name="Google Shape;556;gad9df9c3e1_0_1400"/>
          <p:cNvSpPr txBox="1">
            <a:spLocks noGrp="1"/>
          </p:cNvSpPr>
          <p:nvPr>
            <p:ph type="subTitle" idx="1"/>
          </p:nvPr>
        </p:nvSpPr>
        <p:spPr>
          <a:xfrm>
            <a:off x="311700" y="2834125"/>
            <a:ext cx="8520525" cy="792675"/>
          </a:xfrm>
          <a:prstGeom prst="rect">
            <a:avLst/>
          </a:prstGeom>
          <a:noFill/>
          <a:ln>
            <a:noFill/>
          </a:ln>
        </p:spPr>
        <p:txBody>
          <a:bodyPr spcFirstLastPara="1" wrap="square" lIns="0" tIns="0" rIns="0" bIns="0" anchor="t" anchorCtr="0">
            <a:noAutofit/>
          </a:bodyPr>
          <a:lstStyle>
            <a:lvl1pPr lvl="0" algn="ctr" rtl="0">
              <a:lnSpc>
                <a:spcPct val="100000"/>
              </a:lnSpc>
              <a:spcBef>
                <a:spcPts val="450"/>
              </a:spcBef>
              <a:spcAft>
                <a:spcPts val="0"/>
              </a:spcAft>
              <a:buSzPts val="3700"/>
              <a:buNone/>
              <a:defRPr sz="2775"/>
            </a:lvl1pPr>
            <a:lvl2pPr lvl="1" algn="ctr" rtl="0">
              <a:lnSpc>
                <a:spcPct val="100000"/>
              </a:lnSpc>
              <a:spcBef>
                <a:spcPts val="225"/>
              </a:spcBef>
              <a:spcAft>
                <a:spcPts val="0"/>
              </a:spcAft>
              <a:buSzPts val="3700"/>
              <a:buNone/>
              <a:defRPr sz="2775"/>
            </a:lvl2pPr>
            <a:lvl3pPr lvl="2" algn="ctr" rtl="0">
              <a:lnSpc>
                <a:spcPct val="100000"/>
              </a:lnSpc>
              <a:spcBef>
                <a:spcPts val="225"/>
              </a:spcBef>
              <a:spcAft>
                <a:spcPts val="0"/>
              </a:spcAft>
              <a:buSzPts val="3700"/>
              <a:buNone/>
              <a:defRPr sz="2775"/>
            </a:lvl3pPr>
            <a:lvl4pPr lvl="3" algn="ctr" rtl="0">
              <a:lnSpc>
                <a:spcPct val="100000"/>
              </a:lnSpc>
              <a:spcBef>
                <a:spcPts val="225"/>
              </a:spcBef>
              <a:spcAft>
                <a:spcPts val="0"/>
              </a:spcAft>
              <a:buSzPts val="3700"/>
              <a:buNone/>
              <a:defRPr sz="2775"/>
            </a:lvl4pPr>
            <a:lvl5pPr lvl="4" algn="ctr" rtl="0">
              <a:lnSpc>
                <a:spcPct val="100000"/>
              </a:lnSpc>
              <a:spcBef>
                <a:spcPts val="225"/>
              </a:spcBef>
              <a:spcAft>
                <a:spcPts val="0"/>
              </a:spcAft>
              <a:buSzPts val="3700"/>
              <a:buNone/>
              <a:defRPr sz="2775"/>
            </a:lvl5pPr>
            <a:lvl6pPr lvl="5" algn="ctr" rtl="0">
              <a:lnSpc>
                <a:spcPct val="100000"/>
              </a:lnSpc>
              <a:spcBef>
                <a:spcPts val="225"/>
              </a:spcBef>
              <a:spcAft>
                <a:spcPts val="0"/>
              </a:spcAft>
              <a:buSzPts val="3700"/>
              <a:buNone/>
              <a:defRPr sz="2775"/>
            </a:lvl6pPr>
            <a:lvl7pPr lvl="6" algn="ctr" rtl="0">
              <a:lnSpc>
                <a:spcPct val="100000"/>
              </a:lnSpc>
              <a:spcBef>
                <a:spcPts val="675"/>
              </a:spcBef>
              <a:spcAft>
                <a:spcPts val="0"/>
              </a:spcAft>
              <a:buSzPts val="3700"/>
              <a:buNone/>
              <a:defRPr sz="2775"/>
            </a:lvl7pPr>
            <a:lvl8pPr lvl="7" algn="ctr" rtl="0">
              <a:lnSpc>
                <a:spcPct val="100000"/>
              </a:lnSpc>
              <a:spcBef>
                <a:spcPts val="675"/>
              </a:spcBef>
              <a:spcAft>
                <a:spcPts val="0"/>
              </a:spcAft>
              <a:buSzPts val="3700"/>
              <a:buNone/>
              <a:defRPr sz="2775"/>
            </a:lvl8pPr>
            <a:lvl9pPr lvl="8" algn="ctr" rtl="0">
              <a:lnSpc>
                <a:spcPct val="100000"/>
              </a:lnSpc>
              <a:spcBef>
                <a:spcPts val="0"/>
              </a:spcBef>
              <a:spcAft>
                <a:spcPts val="0"/>
              </a:spcAft>
              <a:buSzPts val="3700"/>
              <a:buNone/>
              <a:defRPr sz="2775"/>
            </a:lvl9pPr>
          </a:lstStyle>
          <a:p>
            <a:endParaRPr/>
          </a:p>
        </p:txBody>
      </p:sp>
      <p:sp>
        <p:nvSpPr>
          <p:cNvPr id="557" name="Google Shape;557;gad9df9c3e1_0_1400"/>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5734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558"/>
        <p:cNvGrpSpPr/>
        <p:nvPr/>
      </p:nvGrpSpPr>
      <p:grpSpPr>
        <a:xfrm>
          <a:off x="0" y="0"/>
          <a:ext cx="0" cy="0"/>
          <a:chOff x="0" y="0"/>
          <a:chExt cx="0" cy="0"/>
        </a:xfrm>
      </p:grpSpPr>
      <p:pic>
        <p:nvPicPr>
          <p:cNvPr id="559" name="Google Shape;559;g939719dd0b_4_35"/>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60" name="Google Shape;560;g939719dd0b_4_35"/>
          <p:cNvSpPr txBox="1">
            <a:spLocks noGrp="1"/>
          </p:cNvSpPr>
          <p:nvPr>
            <p:ph type="title"/>
          </p:nvPr>
        </p:nvSpPr>
        <p:spPr>
          <a:xfrm>
            <a:off x="472500" y="467100"/>
            <a:ext cx="81999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1" name="Google Shape;561;g939719dd0b_4_35"/>
          <p:cNvSpPr txBox="1">
            <a:spLocks noGrp="1"/>
          </p:cNvSpPr>
          <p:nvPr>
            <p:ph type="body" idx="1"/>
          </p:nvPr>
        </p:nvSpPr>
        <p:spPr>
          <a:xfrm>
            <a:off x="472049" y="1564221"/>
            <a:ext cx="8200350" cy="3066750"/>
          </a:xfrm>
          <a:prstGeom prst="rect">
            <a:avLst/>
          </a:prstGeom>
          <a:noFill/>
          <a:ln>
            <a:noFill/>
          </a:ln>
        </p:spPr>
        <p:txBody>
          <a:bodyPr spcFirstLastPara="1" wrap="square" lIns="0" tIns="0" rIns="0" bIns="0" anchor="t" anchorCtr="0">
            <a:noAutofit/>
          </a:bodyPr>
          <a:lstStyle>
            <a:lvl1pPr marL="342900" lvl="0" indent="-266700" algn="l" rtl="0">
              <a:lnSpc>
                <a:spcPct val="100000"/>
              </a:lnSpc>
              <a:spcBef>
                <a:spcPts val="0"/>
              </a:spcBef>
              <a:spcAft>
                <a:spcPts val="0"/>
              </a:spcAft>
              <a:buClr>
                <a:schemeClr val="dk1"/>
              </a:buClr>
              <a:buSzPts val="2000"/>
              <a:buChar char="​"/>
              <a:defRPr sz="1500">
                <a:latin typeface="Trebuchet MS"/>
                <a:ea typeface="Trebuchet MS"/>
                <a:cs typeface="Trebuchet MS"/>
                <a:sym typeface="Trebuchet MS"/>
              </a:defRPr>
            </a:lvl1pPr>
            <a:lvl2pPr marL="685800" lvl="1" indent="-266700" algn="l" rtl="0">
              <a:lnSpc>
                <a:spcPct val="100000"/>
              </a:lnSpc>
              <a:spcBef>
                <a:spcPts val="0"/>
              </a:spcBef>
              <a:spcAft>
                <a:spcPts val="0"/>
              </a:spcAft>
              <a:buSzPts val="2000"/>
              <a:buChar char="•"/>
              <a:defRPr sz="1500">
                <a:latin typeface="Trebuchet MS"/>
                <a:ea typeface="Trebuchet MS"/>
                <a:cs typeface="Trebuchet MS"/>
                <a:sym typeface="Trebuchet MS"/>
              </a:defRPr>
            </a:lvl2pPr>
            <a:lvl3pPr marL="1028700" lvl="2" indent="-266700" algn="l" rtl="0">
              <a:lnSpc>
                <a:spcPct val="100000"/>
              </a:lnSpc>
              <a:spcBef>
                <a:spcPts val="0"/>
              </a:spcBef>
              <a:spcAft>
                <a:spcPts val="0"/>
              </a:spcAft>
              <a:buSzPts val="2000"/>
              <a:buChar char="–"/>
              <a:defRPr sz="1500">
                <a:latin typeface="Trebuchet MS"/>
                <a:ea typeface="Trebuchet MS"/>
                <a:cs typeface="Trebuchet MS"/>
                <a:sym typeface="Trebuchet MS"/>
              </a:defRPr>
            </a:lvl3pPr>
            <a:lvl4pPr marL="1371600" lvl="3" indent="-304800" algn="l" rtl="0">
              <a:lnSpc>
                <a:spcPct val="100000"/>
              </a:lnSpc>
              <a:spcBef>
                <a:spcPts val="0"/>
              </a:spcBef>
              <a:spcAft>
                <a:spcPts val="0"/>
              </a:spcAft>
              <a:buSzPts val="2800"/>
              <a:buChar char="​"/>
              <a:defRPr sz="2100">
                <a:latin typeface="Trebuchet MS"/>
                <a:ea typeface="Trebuchet MS"/>
                <a:cs typeface="Trebuchet MS"/>
                <a:sym typeface="Trebuchet MS"/>
              </a:defRPr>
            </a:lvl4pPr>
            <a:lvl5pPr marL="1714500" lvl="4" indent="-304800" algn="l" rtl="0">
              <a:lnSpc>
                <a:spcPct val="100000"/>
              </a:lnSpc>
              <a:spcBef>
                <a:spcPts val="0"/>
              </a:spcBef>
              <a:spcAft>
                <a:spcPts val="0"/>
              </a:spcAft>
              <a:buClr>
                <a:schemeClr val="dk1"/>
              </a:buClr>
              <a:buSzPts val="2800"/>
              <a:buChar char="​"/>
              <a:defRPr sz="2100">
                <a:latin typeface="Trebuchet MS"/>
                <a:ea typeface="Trebuchet MS"/>
                <a:cs typeface="Trebuchet MS"/>
                <a:sym typeface="Trebuchet MS"/>
              </a:defRPr>
            </a:lvl5pPr>
            <a:lvl6pPr marL="2057400" lvl="5" indent="-257175" algn="l" rtl="0">
              <a:lnSpc>
                <a:spcPct val="90000"/>
              </a:lnSpc>
              <a:spcBef>
                <a:spcPts val="0"/>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Tree>
    <p:extLst>
      <p:ext uri="{BB962C8B-B14F-4D97-AF65-F5344CB8AC3E}">
        <p14:creationId xmlns:p14="http://schemas.microsoft.com/office/powerpoint/2010/main" val="3545576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green">
  <p:cSld name="Blank green">
    <p:bg>
      <p:bgPr>
        <a:gradFill>
          <a:gsLst>
            <a:gs pos="0">
              <a:srgbClr val="003192"/>
            </a:gs>
            <a:gs pos="100000">
              <a:srgbClr val="002060"/>
            </a:gs>
          </a:gsLst>
          <a:lin ang="8100019" scaled="0"/>
        </a:gradFill>
        <a:effectLst/>
      </p:bgPr>
    </p:bg>
    <p:spTree>
      <p:nvGrpSpPr>
        <p:cNvPr id="1" name="Shape 562"/>
        <p:cNvGrpSpPr/>
        <p:nvPr/>
      </p:nvGrpSpPr>
      <p:grpSpPr>
        <a:xfrm>
          <a:off x="0" y="0"/>
          <a:ext cx="0" cy="0"/>
          <a:chOff x="0" y="0"/>
          <a:chExt cx="0" cy="0"/>
        </a:xfrm>
      </p:grpSpPr>
      <p:pic>
        <p:nvPicPr>
          <p:cNvPr id="563" name="Google Shape;563;g939719dd0b_4_172"/>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64" name="Google Shape;564;g939719dd0b_4_172"/>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565" name="Google Shape;565;g939719dd0b_4_172"/>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9939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White one third">
  <p:cSld name="White one third">
    <p:bg>
      <p:bgPr>
        <a:gradFill>
          <a:gsLst>
            <a:gs pos="0">
              <a:srgbClr val="003192"/>
            </a:gs>
            <a:gs pos="100000">
              <a:srgbClr val="002060"/>
            </a:gs>
          </a:gsLst>
          <a:lin ang="8100019" scaled="0"/>
        </a:gradFill>
        <a:effectLst/>
      </p:bgPr>
    </p:bg>
    <p:spTree>
      <p:nvGrpSpPr>
        <p:cNvPr id="1" name="Shape 566"/>
        <p:cNvGrpSpPr/>
        <p:nvPr/>
      </p:nvGrpSpPr>
      <p:grpSpPr>
        <a:xfrm>
          <a:off x="0" y="0"/>
          <a:ext cx="0" cy="0"/>
          <a:chOff x="0" y="0"/>
          <a:chExt cx="0" cy="0"/>
        </a:xfrm>
      </p:grpSpPr>
      <p:pic>
        <p:nvPicPr>
          <p:cNvPr id="567" name="Google Shape;567;g939719dd0b_4_56"/>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568" name="Google Shape;568;g939719dd0b_4_56"/>
          <p:cNvPicPr preferRelativeResize="0"/>
          <p:nvPr/>
        </p:nvPicPr>
        <p:blipFill rotWithShape="1">
          <a:blip r:embed="rId3">
            <a:alphaModFix/>
          </a:blip>
          <a:srcRect l="29399" t="8740" r="98" b="27"/>
          <a:stretch/>
        </p:blipFill>
        <p:spPr>
          <a:xfrm rot="10800000" flipH="1">
            <a:off x="3048746" y="-1"/>
            <a:ext cx="312713" cy="5143501"/>
          </a:xfrm>
          <a:prstGeom prst="rect">
            <a:avLst/>
          </a:prstGeom>
          <a:noFill/>
          <a:ln>
            <a:noFill/>
          </a:ln>
        </p:spPr>
      </p:pic>
      <p:sp>
        <p:nvSpPr>
          <p:cNvPr id="569" name="Google Shape;569;g939719dd0b_4_56"/>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0" name="Google Shape;570;g939719dd0b_4_56"/>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571" name="Google Shape;571;g939719dd0b_4_56"/>
          <p:cNvSpPr/>
          <p:nvPr/>
        </p:nvSpPr>
        <p:spPr>
          <a:xfrm>
            <a:off x="0" y="0"/>
            <a:ext cx="3059550" cy="51435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572" name="Google Shape;572;g939719dd0b_4_56"/>
          <p:cNvSpPr txBox="1">
            <a:spLocks noGrp="1"/>
          </p:cNvSpPr>
          <p:nvPr>
            <p:ph type="title"/>
          </p:nvPr>
        </p:nvSpPr>
        <p:spPr>
          <a:xfrm>
            <a:off x="472500" y="2010827"/>
            <a:ext cx="2345850" cy="112185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3200"/>
              <a:buFont typeface="Trebuchet MS"/>
              <a:buNone/>
              <a:defRPr sz="240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8001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2"/>
        </a:solidFill>
        <a:effectLst/>
      </p:bgPr>
    </p:bg>
    <p:spTree>
      <p:nvGrpSpPr>
        <p:cNvPr id="1" name="Shape 573"/>
        <p:cNvGrpSpPr/>
        <p:nvPr/>
      </p:nvGrpSpPr>
      <p:grpSpPr>
        <a:xfrm>
          <a:off x="0" y="0"/>
          <a:ext cx="0" cy="0"/>
          <a:chOff x="0" y="0"/>
          <a:chExt cx="0" cy="0"/>
        </a:xfrm>
      </p:grpSpPr>
      <p:pic>
        <p:nvPicPr>
          <p:cNvPr id="574" name="Google Shape;574;g939719dd0b_2_204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75" name="Google Shape;575;g939719dd0b_2_2049"/>
          <p:cNvSpPr txBox="1">
            <a:spLocks noGrp="1"/>
          </p:cNvSpPr>
          <p:nvPr>
            <p:ph type="title"/>
          </p:nvPr>
        </p:nvSpPr>
        <p:spPr>
          <a:xfrm>
            <a:off x="472500" y="467100"/>
            <a:ext cx="81999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6" name="Google Shape;576;g939719dd0b_2_2049"/>
          <p:cNvSpPr txBox="1">
            <a:spLocks noGrp="1"/>
          </p:cNvSpPr>
          <p:nvPr>
            <p:ph type="body" idx="1"/>
          </p:nvPr>
        </p:nvSpPr>
        <p:spPr>
          <a:xfrm>
            <a:off x="472049" y="1564221"/>
            <a:ext cx="8200350" cy="3066750"/>
          </a:xfrm>
          <a:prstGeom prst="rect">
            <a:avLst/>
          </a:prstGeom>
          <a:noFill/>
          <a:ln>
            <a:noFill/>
          </a:ln>
        </p:spPr>
        <p:txBody>
          <a:bodyPr spcFirstLastPara="1" wrap="square" lIns="0" tIns="0" rIns="0" bIns="0" anchor="t" anchorCtr="0">
            <a:noAutofit/>
          </a:bodyPr>
          <a:lstStyle>
            <a:lvl1pPr marL="342900" lvl="0" indent="-266700" algn="l" rtl="0">
              <a:lnSpc>
                <a:spcPct val="100000"/>
              </a:lnSpc>
              <a:spcBef>
                <a:spcPts val="0"/>
              </a:spcBef>
              <a:spcAft>
                <a:spcPts val="0"/>
              </a:spcAft>
              <a:buClr>
                <a:schemeClr val="dk1"/>
              </a:buClr>
              <a:buSzPts val="2000"/>
              <a:buChar char="​"/>
              <a:defRPr sz="1500">
                <a:latin typeface="Trebuchet MS"/>
                <a:ea typeface="Trebuchet MS"/>
                <a:cs typeface="Trebuchet MS"/>
                <a:sym typeface="Trebuchet MS"/>
              </a:defRPr>
            </a:lvl1pPr>
            <a:lvl2pPr marL="685800" lvl="1" indent="-266700" algn="l" rtl="0">
              <a:lnSpc>
                <a:spcPct val="100000"/>
              </a:lnSpc>
              <a:spcBef>
                <a:spcPts val="0"/>
              </a:spcBef>
              <a:spcAft>
                <a:spcPts val="0"/>
              </a:spcAft>
              <a:buSzPts val="2000"/>
              <a:buChar char="•"/>
              <a:defRPr sz="1500">
                <a:latin typeface="Trebuchet MS"/>
                <a:ea typeface="Trebuchet MS"/>
                <a:cs typeface="Trebuchet MS"/>
                <a:sym typeface="Trebuchet MS"/>
              </a:defRPr>
            </a:lvl2pPr>
            <a:lvl3pPr marL="1028700" lvl="2" indent="-266700" algn="l" rtl="0">
              <a:lnSpc>
                <a:spcPct val="100000"/>
              </a:lnSpc>
              <a:spcBef>
                <a:spcPts val="0"/>
              </a:spcBef>
              <a:spcAft>
                <a:spcPts val="0"/>
              </a:spcAft>
              <a:buSzPts val="2000"/>
              <a:buChar char="–"/>
              <a:defRPr sz="1500">
                <a:latin typeface="Trebuchet MS"/>
                <a:ea typeface="Trebuchet MS"/>
                <a:cs typeface="Trebuchet MS"/>
                <a:sym typeface="Trebuchet MS"/>
              </a:defRPr>
            </a:lvl3pPr>
            <a:lvl4pPr marL="1371600" lvl="3" indent="-304800" algn="l" rtl="0">
              <a:lnSpc>
                <a:spcPct val="100000"/>
              </a:lnSpc>
              <a:spcBef>
                <a:spcPts val="0"/>
              </a:spcBef>
              <a:spcAft>
                <a:spcPts val="0"/>
              </a:spcAft>
              <a:buSzPts val="2800"/>
              <a:buChar char="​"/>
              <a:defRPr sz="2100">
                <a:latin typeface="Trebuchet MS"/>
                <a:ea typeface="Trebuchet MS"/>
                <a:cs typeface="Trebuchet MS"/>
                <a:sym typeface="Trebuchet MS"/>
              </a:defRPr>
            </a:lvl4pPr>
            <a:lvl5pPr marL="1714500" lvl="4" indent="-304800" algn="l" rtl="0">
              <a:lnSpc>
                <a:spcPct val="100000"/>
              </a:lnSpc>
              <a:spcBef>
                <a:spcPts val="0"/>
              </a:spcBef>
              <a:spcAft>
                <a:spcPts val="0"/>
              </a:spcAft>
              <a:buClr>
                <a:schemeClr val="dk1"/>
              </a:buClr>
              <a:buSzPts val="2800"/>
              <a:buChar char="​"/>
              <a:defRPr sz="2100">
                <a:latin typeface="Trebuchet MS"/>
                <a:ea typeface="Trebuchet MS"/>
                <a:cs typeface="Trebuchet MS"/>
                <a:sym typeface="Trebuchet MS"/>
              </a:defRPr>
            </a:lvl5pPr>
            <a:lvl6pPr marL="2057400" lvl="5" indent="-257175" algn="l" rtl="0">
              <a:lnSpc>
                <a:spcPct val="90000"/>
              </a:lnSpc>
              <a:spcBef>
                <a:spcPts val="0"/>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Tree>
    <p:extLst>
      <p:ext uri="{BB962C8B-B14F-4D97-AF65-F5344CB8AC3E}">
        <p14:creationId xmlns:p14="http://schemas.microsoft.com/office/powerpoint/2010/main" val="112666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577"/>
        <p:cNvGrpSpPr/>
        <p:nvPr/>
      </p:nvGrpSpPr>
      <p:grpSpPr>
        <a:xfrm>
          <a:off x="0" y="0"/>
          <a:ext cx="0" cy="0"/>
          <a:chOff x="0" y="0"/>
          <a:chExt cx="0" cy="0"/>
        </a:xfrm>
      </p:grpSpPr>
      <p:pic>
        <p:nvPicPr>
          <p:cNvPr id="578" name="Google Shape;578;g939719dd0b_4_6"/>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79" name="Google Shape;579;g939719dd0b_4_6"/>
          <p:cNvSpPr/>
          <p:nvPr/>
        </p:nvSpPr>
        <p:spPr>
          <a:xfrm>
            <a:off x="0" y="3959387"/>
            <a:ext cx="9144000" cy="1184175"/>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pic>
        <p:nvPicPr>
          <p:cNvPr id="580" name="Google Shape;580;g939719dd0b_4_6"/>
          <p:cNvPicPr preferRelativeResize="0"/>
          <p:nvPr/>
        </p:nvPicPr>
        <p:blipFill rotWithShape="1">
          <a:blip r:embed="rId3">
            <a:alphaModFix/>
          </a:blip>
          <a:srcRect l="1727" t="8740" r="107" b="27"/>
          <a:stretch/>
        </p:blipFill>
        <p:spPr>
          <a:xfrm rot="-5400000" flipH="1">
            <a:off x="6353942" y="1479954"/>
            <a:ext cx="435430" cy="5143501"/>
          </a:xfrm>
          <a:prstGeom prst="rect">
            <a:avLst/>
          </a:prstGeom>
          <a:noFill/>
          <a:ln>
            <a:noFill/>
          </a:ln>
        </p:spPr>
      </p:pic>
      <p:pic>
        <p:nvPicPr>
          <p:cNvPr id="581" name="Google Shape;581;g939719dd0b_4_6"/>
          <p:cNvPicPr preferRelativeResize="0"/>
          <p:nvPr/>
        </p:nvPicPr>
        <p:blipFill rotWithShape="1">
          <a:blip r:embed="rId4">
            <a:alphaModFix/>
          </a:blip>
          <a:srcRect t="10241" b="12811"/>
          <a:stretch/>
        </p:blipFill>
        <p:spPr>
          <a:xfrm>
            <a:off x="0" y="0"/>
            <a:ext cx="9144000" cy="3957638"/>
          </a:xfrm>
          <a:custGeom>
            <a:avLst/>
            <a:gdLst/>
            <a:ahLst/>
            <a:cxnLst/>
            <a:rect l="l" t="t" r="r" b="b"/>
            <a:pathLst>
              <a:path w="12192000" h="5276850" extrusionOk="0">
                <a:moveTo>
                  <a:pt x="0" y="0"/>
                </a:moveTo>
                <a:lnTo>
                  <a:pt x="12192000" y="0"/>
                </a:lnTo>
                <a:lnTo>
                  <a:pt x="12192000" y="5276850"/>
                </a:lnTo>
                <a:lnTo>
                  <a:pt x="0" y="5276850"/>
                </a:lnTo>
                <a:close/>
              </a:path>
            </a:pathLst>
          </a:custGeom>
          <a:noFill/>
          <a:ln>
            <a:noFill/>
          </a:ln>
        </p:spPr>
      </p:pic>
      <p:sp>
        <p:nvSpPr>
          <p:cNvPr id="582" name="Google Shape;582;g939719dd0b_4_6"/>
          <p:cNvSpPr/>
          <p:nvPr/>
        </p:nvSpPr>
        <p:spPr>
          <a:xfrm>
            <a:off x="473202" y="469650"/>
            <a:ext cx="6093900" cy="4147200"/>
          </a:xfrm>
          <a:prstGeom prst="rect">
            <a:avLst/>
          </a:prstGeom>
          <a:gradFill>
            <a:gsLst>
              <a:gs pos="0">
                <a:srgbClr val="001236">
                  <a:alpha val="85490"/>
                </a:srgbClr>
              </a:gs>
              <a:gs pos="100000">
                <a:srgbClr val="002060">
                  <a:alpha val="85490"/>
                </a:srgbClr>
              </a:gs>
            </a:gsLst>
            <a:lin ang="18900044" scaled="0"/>
          </a:grad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
        <p:nvSpPr>
          <p:cNvPr id="583" name="Google Shape;583;g939719dd0b_4_6"/>
          <p:cNvSpPr txBox="1">
            <a:spLocks noGrp="1"/>
          </p:cNvSpPr>
          <p:nvPr>
            <p:ph type="body" idx="1"/>
          </p:nvPr>
        </p:nvSpPr>
        <p:spPr>
          <a:xfrm>
            <a:off x="838061" y="4655882"/>
            <a:ext cx="5151600" cy="245250"/>
          </a:xfrm>
          <a:prstGeom prst="rect">
            <a:avLst/>
          </a:prstGeom>
          <a:noFill/>
          <a:ln>
            <a:noFill/>
          </a:ln>
        </p:spPr>
        <p:txBody>
          <a:bodyPr spcFirstLastPara="1" wrap="square" lIns="0" tIns="0" rIns="0" bIns="0" anchor="ctr" anchorCtr="0">
            <a:noAutofit/>
          </a:bodyPr>
          <a:lstStyle>
            <a:lvl1pPr marL="342900" lvl="0" indent="-171450" algn="l" rtl="0">
              <a:lnSpc>
                <a:spcPct val="110000"/>
              </a:lnSpc>
              <a:spcBef>
                <a:spcPts val="450"/>
              </a:spcBef>
              <a:spcAft>
                <a:spcPts val="0"/>
              </a:spcAft>
              <a:buClr>
                <a:schemeClr val="accent5"/>
              </a:buClr>
              <a:buSzPts val="1200"/>
              <a:buNone/>
              <a:defRPr sz="900" b="1" cap="none">
                <a:solidFill>
                  <a:schemeClr val="accent5"/>
                </a:solidFill>
                <a:latin typeface="Trebuchet MS"/>
                <a:ea typeface="Trebuchet MS"/>
                <a:cs typeface="Trebuchet MS"/>
                <a:sym typeface="Trebuchet MS"/>
              </a:defRPr>
            </a:lvl1pPr>
            <a:lvl2pPr marL="685800" lvl="1" indent="-171450" algn="ctr" rtl="0">
              <a:lnSpc>
                <a:spcPct val="90000"/>
              </a:lnSpc>
              <a:spcBef>
                <a:spcPts val="225"/>
              </a:spcBef>
              <a:spcAft>
                <a:spcPts val="0"/>
              </a:spcAft>
              <a:buSzPts val="1200"/>
              <a:buNone/>
              <a:defRPr/>
            </a:lvl2pPr>
            <a:lvl3pPr marL="1028700" lvl="2" indent="-171450" algn="ctr" rtl="0">
              <a:lnSpc>
                <a:spcPct val="90000"/>
              </a:lnSpc>
              <a:spcBef>
                <a:spcPts val="225"/>
              </a:spcBef>
              <a:spcAft>
                <a:spcPts val="0"/>
              </a:spcAft>
              <a:buSzPts val="1200"/>
              <a:buNone/>
              <a:defRPr/>
            </a:lvl3pPr>
            <a:lvl4pPr marL="1371600" lvl="3" indent="-171450" algn="ctr" rtl="0">
              <a:lnSpc>
                <a:spcPct val="110000"/>
              </a:lnSpc>
              <a:spcBef>
                <a:spcPts val="225"/>
              </a:spcBef>
              <a:spcAft>
                <a:spcPts val="0"/>
              </a:spcAft>
              <a:buSzPts val="1600"/>
              <a:buNone/>
              <a:defRPr/>
            </a:lvl4pPr>
            <a:lvl5pPr marL="1714500" lvl="4" indent="-171450" algn="ctr" rtl="0">
              <a:lnSpc>
                <a:spcPct val="100000"/>
              </a:lnSpc>
              <a:spcBef>
                <a:spcPts val="225"/>
              </a:spcBef>
              <a:spcAft>
                <a:spcPts val="0"/>
              </a:spcAft>
              <a:buClr>
                <a:schemeClr val="dk1"/>
              </a:buClr>
              <a:buSzPts val="1600"/>
              <a:buNone/>
              <a:defRPr/>
            </a:lvl5pPr>
            <a:lvl6pPr marL="2057400" lvl="5" indent="-257175" algn="l" rtl="0">
              <a:lnSpc>
                <a:spcPct val="90000"/>
              </a:lnSpc>
              <a:spcBef>
                <a:spcPts val="225"/>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
        <p:nvSpPr>
          <p:cNvPr id="584" name="Google Shape;584;g939719dd0b_4_6"/>
          <p:cNvSpPr txBox="1">
            <a:spLocks noGrp="1"/>
          </p:cNvSpPr>
          <p:nvPr>
            <p:ph type="subTitle" idx="2"/>
          </p:nvPr>
        </p:nvSpPr>
        <p:spPr>
          <a:xfrm>
            <a:off x="838061" y="4121780"/>
            <a:ext cx="5151600" cy="327150"/>
          </a:xfrm>
          <a:prstGeom prst="rect">
            <a:avLst/>
          </a:prstGeom>
          <a:noFill/>
          <a:ln>
            <a:noFill/>
          </a:ln>
        </p:spPr>
        <p:txBody>
          <a:bodyPr spcFirstLastPara="1" wrap="square" lIns="0" tIns="0" rIns="0" bIns="0" anchor="ctr" anchorCtr="0">
            <a:noAutofit/>
          </a:bodyPr>
          <a:lstStyle>
            <a:lvl1pPr lvl="0" algn="l" rtl="0">
              <a:lnSpc>
                <a:spcPct val="110000"/>
              </a:lnSpc>
              <a:spcBef>
                <a:spcPts val="450"/>
              </a:spcBef>
              <a:spcAft>
                <a:spcPts val="0"/>
              </a:spcAft>
              <a:buClr>
                <a:schemeClr val="lt1"/>
              </a:buClr>
              <a:buSzPts val="1600"/>
              <a:buNone/>
              <a:defRPr sz="1200">
                <a:solidFill>
                  <a:schemeClr val="lt1"/>
                </a:solidFill>
                <a:latin typeface="Trebuchet MS"/>
                <a:ea typeface="Trebuchet MS"/>
                <a:cs typeface="Trebuchet MS"/>
                <a:sym typeface="Trebuchet MS"/>
              </a:defRPr>
            </a:lvl1pPr>
            <a:lvl2pPr lvl="1" algn="ctr" rtl="0">
              <a:lnSpc>
                <a:spcPct val="90000"/>
              </a:lnSpc>
              <a:spcBef>
                <a:spcPts val="225"/>
              </a:spcBef>
              <a:spcAft>
                <a:spcPts val="0"/>
              </a:spcAft>
              <a:buSzPts val="2000"/>
              <a:buNone/>
              <a:defRPr sz="1500"/>
            </a:lvl2pPr>
            <a:lvl3pPr lvl="2" algn="ctr" rtl="0">
              <a:lnSpc>
                <a:spcPct val="90000"/>
              </a:lnSpc>
              <a:spcBef>
                <a:spcPts val="225"/>
              </a:spcBef>
              <a:spcAft>
                <a:spcPts val="0"/>
              </a:spcAft>
              <a:buSzPts val="1800"/>
              <a:buNone/>
              <a:defRPr sz="1350"/>
            </a:lvl3pPr>
            <a:lvl4pPr lvl="3" algn="ctr" rtl="0">
              <a:lnSpc>
                <a:spcPct val="110000"/>
              </a:lnSpc>
              <a:spcBef>
                <a:spcPts val="225"/>
              </a:spcBef>
              <a:spcAft>
                <a:spcPts val="0"/>
              </a:spcAft>
              <a:buSzPts val="1600"/>
              <a:buNone/>
              <a:defRPr sz="1200"/>
            </a:lvl4pPr>
            <a:lvl5pPr lvl="4" algn="ctr" rtl="0">
              <a:lnSpc>
                <a:spcPct val="100000"/>
              </a:lnSpc>
              <a:spcBef>
                <a:spcPts val="225"/>
              </a:spcBef>
              <a:spcAft>
                <a:spcPts val="0"/>
              </a:spcAft>
              <a:buClr>
                <a:schemeClr val="dk1"/>
              </a:buClr>
              <a:buSzPts val="1600"/>
              <a:buNone/>
              <a:defRPr sz="1200"/>
            </a:lvl5pPr>
            <a:lvl6pPr lvl="5" algn="ctr" rtl="0">
              <a:lnSpc>
                <a:spcPct val="90000"/>
              </a:lnSpc>
              <a:spcBef>
                <a:spcPts val="225"/>
              </a:spcBef>
              <a:spcAft>
                <a:spcPts val="0"/>
              </a:spcAft>
              <a:buSzPts val="1600"/>
              <a:buNone/>
              <a:defRPr sz="1200"/>
            </a:lvl6pPr>
            <a:lvl7pPr lvl="6" algn="ctr" rtl="0">
              <a:lnSpc>
                <a:spcPct val="90000"/>
              </a:lnSpc>
              <a:spcBef>
                <a:spcPts val="675"/>
              </a:spcBef>
              <a:spcAft>
                <a:spcPts val="0"/>
              </a:spcAft>
              <a:buClr>
                <a:schemeClr val="dk1"/>
              </a:buClr>
              <a:buSzPts val="1600"/>
              <a:buNone/>
              <a:defRPr sz="1200"/>
            </a:lvl7pPr>
            <a:lvl8pPr lvl="7" algn="ctr" rtl="0">
              <a:lnSpc>
                <a:spcPct val="90000"/>
              </a:lnSpc>
              <a:spcBef>
                <a:spcPts val="675"/>
              </a:spcBef>
              <a:spcAft>
                <a:spcPts val="0"/>
              </a:spcAft>
              <a:buClr>
                <a:schemeClr val="dk2"/>
              </a:buClr>
              <a:buSzPts val="1600"/>
              <a:buNone/>
              <a:defRPr sz="1200"/>
            </a:lvl8pPr>
            <a:lvl9pPr lvl="8" algn="ctr" rtl="0">
              <a:lnSpc>
                <a:spcPct val="100000"/>
              </a:lnSpc>
              <a:spcBef>
                <a:spcPts val="0"/>
              </a:spcBef>
              <a:spcAft>
                <a:spcPts val="675"/>
              </a:spcAft>
              <a:buClr>
                <a:schemeClr val="dk2"/>
              </a:buClr>
              <a:buSzPts val="1600"/>
              <a:buNone/>
              <a:defRPr sz="1200"/>
            </a:lvl9pPr>
          </a:lstStyle>
          <a:p>
            <a:endParaRPr/>
          </a:p>
        </p:txBody>
      </p:sp>
      <p:sp>
        <p:nvSpPr>
          <p:cNvPr id="585" name="Google Shape;585;g939719dd0b_4_6"/>
          <p:cNvSpPr txBox="1">
            <a:spLocks noGrp="1"/>
          </p:cNvSpPr>
          <p:nvPr>
            <p:ph type="ctrTitle"/>
          </p:nvPr>
        </p:nvSpPr>
        <p:spPr>
          <a:xfrm>
            <a:off x="838061" y="1414682"/>
            <a:ext cx="5151600" cy="2353725"/>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86" name="Google Shape;586;g939719dd0b_4_6"/>
          <p:cNvPicPr preferRelativeResize="0"/>
          <p:nvPr/>
        </p:nvPicPr>
        <p:blipFill rotWithShape="1">
          <a:blip r:embed="rId5">
            <a:alphaModFix/>
          </a:blip>
          <a:srcRect t="803" r="950"/>
          <a:stretch/>
        </p:blipFill>
        <p:spPr>
          <a:xfrm>
            <a:off x="7045634" y="4276554"/>
            <a:ext cx="1395439" cy="628860"/>
          </a:xfrm>
          <a:prstGeom prst="rect">
            <a:avLst/>
          </a:prstGeom>
          <a:noFill/>
          <a:ln>
            <a:noFill/>
          </a:ln>
        </p:spPr>
      </p:pic>
    </p:spTree>
    <p:extLst>
      <p:ext uri="{BB962C8B-B14F-4D97-AF65-F5344CB8AC3E}">
        <p14:creationId xmlns:p14="http://schemas.microsoft.com/office/powerpoint/2010/main" val="1678223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End" type="blank">
  <p:cSld name="End">
    <p:spTree>
      <p:nvGrpSpPr>
        <p:cNvPr id="1" name="Shape 587"/>
        <p:cNvGrpSpPr/>
        <p:nvPr/>
      </p:nvGrpSpPr>
      <p:grpSpPr>
        <a:xfrm>
          <a:off x="0" y="0"/>
          <a:ext cx="0" cy="0"/>
          <a:chOff x="0" y="0"/>
          <a:chExt cx="0" cy="0"/>
        </a:xfrm>
      </p:grpSpPr>
      <p:pic>
        <p:nvPicPr>
          <p:cNvPr id="588" name="Google Shape;588;g939719dd0b_4_20"/>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589" name="Google Shape;589;g939719dd0b_4_20"/>
          <p:cNvPicPr preferRelativeResize="0"/>
          <p:nvPr/>
        </p:nvPicPr>
        <p:blipFill rotWithShape="1">
          <a:blip r:embed="rId3">
            <a:alphaModFix/>
          </a:blip>
          <a:srcRect/>
          <a:stretch/>
        </p:blipFill>
        <p:spPr>
          <a:xfrm>
            <a:off x="0" y="-1"/>
            <a:ext cx="9144000" cy="5143501"/>
          </a:xfrm>
          <a:prstGeom prst="rect">
            <a:avLst/>
          </a:prstGeom>
          <a:noFill/>
          <a:ln>
            <a:noFill/>
          </a:ln>
        </p:spPr>
      </p:pic>
      <p:sp>
        <p:nvSpPr>
          <p:cNvPr id="590" name="Google Shape;590;g939719dd0b_4_20"/>
          <p:cNvSpPr/>
          <p:nvPr/>
        </p:nvSpPr>
        <p:spPr>
          <a:xfrm>
            <a:off x="-1" y="3843891"/>
            <a:ext cx="9144000" cy="1185300"/>
          </a:xfrm>
          <a:prstGeom prst="rect">
            <a:avLst/>
          </a:prstGeom>
          <a:solidFill>
            <a:schemeClr val="lt1"/>
          </a:solidFill>
          <a:ln w="9525" cap="rnd"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591" name="Google Shape;591;g939719dd0b_4_20"/>
          <p:cNvSpPr/>
          <p:nvPr/>
        </p:nvSpPr>
        <p:spPr>
          <a:xfrm>
            <a:off x="-1" y="3843891"/>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592" name="Google Shape;592;g939719dd0b_4_20"/>
          <p:cNvSpPr/>
          <p:nvPr/>
        </p:nvSpPr>
        <p:spPr>
          <a:xfrm>
            <a:off x="-1" y="4986896"/>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pic>
        <p:nvPicPr>
          <p:cNvPr id="593" name="Google Shape;593;g939719dd0b_4_20"/>
          <p:cNvPicPr preferRelativeResize="0"/>
          <p:nvPr/>
        </p:nvPicPr>
        <p:blipFill rotWithShape="1">
          <a:blip r:embed="rId4">
            <a:alphaModFix/>
          </a:blip>
          <a:srcRect t="803" r="950"/>
          <a:stretch/>
        </p:blipFill>
        <p:spPr>
          <a:xfrm>
            <a:off x="3629020" y="4030639"/>
            <a:ext cx="1885955" cy="849914"/>
          </a:xfrm>
          <a:prstGeom prst="rect">
            <a:avLst/>
          </a:prstGeom>
          <a:noFill/>
          <a:ln>
            <a:noFill/>
          </a:ln>
        </p:spPr>
      </p:pic>
    </p:spTree>
    <p:extLst>
      <p:ext uri="{BB962C8B-B14F-4D97-AF65-F5344CB8AC3E}">
        <p14:creationId xmlns:p14="http://schemas.microsoft.com/office/powerpoint/2010/main" val="2956758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594"/>
        <p:cNvGrpSpPr/>
        <p:nvPr/>
      </p:nvGrpSpPr>
      <p:grpSpPr>
        <a:xfrm>
          <a:off x="0" y="0"/>
          <a:ext cx="0" cy="0"/>
          <a:chOff x="0" y="0"/>
          <a:chExt cx="0" cy="0"/>
        </a:xfrm>
      </p:grpSpPr>
      <p:pic>
        <p:nvPicPr>
          <p:cNvPr id="595" name="Google Shape;595;g939719dd0b_4_27"/>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596" name="Google Shape;596;g939719dd0b_4_27"/>
          <p:cNvSpPr/>
          <p:nvPr/>
        </p:nvSpPr>
        <p:spPr>
          <a:xfrm>
            <a:off x="0" y="3959387"/>
            <a:ext cx="9144000" cy="1184175"/>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597" name="Google Shape;597;g939719dd0b_4_27"/>
          <p:cNvSpPr/>
          <p:nvPr/>
        </p:nvSpPr>
        <p:spPr>
          <a:xfrm>
            <a:off x="473202" y="469650"/>
            <a:ext cx="6093900" cy="4147200"/>
          </a:xfrm>
          <a:prstGeom prst="rect">
            <a:avLst/>
          </a:prstGeom>
          <a:gradFill>
            <a:gsLst>
              <a:gs pos="0">
                <a:srgbClr val="001236">
                  <a:alpha val="85490"/>
                </a:srgbClr>
              </a:gs>
              <a:gs pos="100000">
                <a:srgbClr val="002060">
                  <a:alpha val="85490"/>
                </a:srgbClr>
              </a:gs>
            </a:gsLst>
            <a:lin ang="18900044" scaled="0"/>
          </a:grad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
        <p:nvSpPr>
          <p:cNvPr id="598" name="Google Shape;598;g939719dd0b_4_27"/>
          <p:cNvSpPr txBox="1">
            <a:spLocks noGrp="1"/>
          </p:cNvSpPr>
          <p:nvPr>
            <p:ph type="body" idx="1"/>
          </p:nvPr>
        </p:nvSpPr>
        <p:spPr>
          <a:xfrm>
            <a:off x="838061" y="4655882"/>
            <a:ext cx="5151600" cy="245250"/>
          </a:xfrm>
          <a:prstGeom prst="rect">
            <a:avLst/>
          </a:prstGeom>
          <a:noFill/>
          <a:ln>
            <a:noFill/>
          </a:ln>
        </p:spPr>
        <p:txBody>
          <a:bodyPr spcFirstLastPara="1" wrap="square" lIns="0" tIns="0" rIns="0" bIns="0" anchor="ctr" anchorCtr="0">
            <a:noAutofit/>
          </a:bodyPr>
          <a:lstStyle>
            <a:lvl1pPr marL="342900" lvl="0" indent="-171450" algn="l" rtl="0">
              <a:lnSpc>
                <a:spcPct val="110000"/>
              </a:lnSpc>
              <a:spcBef>
                <a:spcPts val="450"/>
              </a:spcBef>
              <a:spcAft>
                <a:spcPts val="0"/>
              </a:spcAft>
              <a:buClr>
                <a:schemeClr val="accent5"/>
              </a:buClr>
              <a:buSzPts val="1200"/>
              <a:buNone/>
              <a:defRPr sz="900" b="1" cap="none">
                <a:solidFill>
                  <a:schemeClr val="accent5"/>
                </a:solidFill>
                <a:latin typeface="Trebuchet MS"/>
                <a:ea typeface="Trebuchet MS"/>
                <a:cs typeface="Trebuchet MS"/>
                <a:sym typeface="Trebuchet MS"/>
              </a:defRPr>
            </a:lvl1pPr>
            <a:lvl2pPr marL="685800" lvl="1" indent="-171450" algn="ctr" rtl="0">
              <a:lnSpc>
                <a:spcPct val="90000"/>
              </a:lnSpc>
              <a:spcBef>
                <a:spcPts val="225"/>
              </a:spcBef>
              <a:spcAft>
                <a:spcPts val="0"/>
              </a:spcAft>
              <a:buSzPts val="1200"/>
              <a:buNone/>
              <a:defRPr/>
            </a:lvl2pPr>
            <a:lvl3pPr marL="1028700" lvl="2" indent="-171450" algn="ctr" rtl="0">
              <a:lnSpc>
                <a:spcPct val="90000"/>
              </a:lnSpc>
              <a:spcBef>
                <a:spcPts val="225"/>
              </a:spcBef>
              <a:spcAft>
                <a:spcPts val="0"/>
              </a:spcAft>
              <a:buSzPts val="1200"/>
              <a:buNone/>
              <a:defRPr/>
            </a:lvl3pPr>
            <a:lvl4pPr marL="1371600" lvl="3" indent="-171450" algn="ctr" rtl="0">
              <a:lnSpc>
                <a:spcPct val="110000"/>
              </a:lnSpc>
              <a:spcBef>
                <a:spcPts val="225"/>
              </a:spcBef>
              <a:spcAft>
                <a:spcPts val="0"/>
              </a:spcAft>
              <a:buSzPts val="1600"/>
              <a:buNone/>
              <a:defRPr/>
            </a:lvl4pPr>
            <a:lvl5pPr marL="1714500" lvl="4" indent="-171450" algn="ctr" rtl="0">
              <a:lnSpc>
                <a:spcPct val="100000"/>
              </a:lnSpc>
              <a:spcBef>
                <a:spcPts val="225"/>
              </a:spcBef>
              <a:spcAft>
                <a:spcPts val="0"/>
              </a:spcAft>
              <a:buClr>
                <a:schemeClr val="dk1"/>
              </a:buClr>
              <a:buSzPts val="1600"/>
              <a:buNone/>
              <a:defRPr/>
            </a:lvl5pPr>
            <a:lvl6pPr marL="2057400" lvl="5" indent="-257175" algn="l" rtl="0">
              <a:lnSpc>
                <a:spcPct val="90000"/>
              </a:lnSpc>
              <a:spcBef>
                <a:spcPts val="225"/>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
        <p:nvSpPr>
          <p:cNvPr id="599" name="Google Shape;599;g939719dd0b_4_27"/>
          <p:cNvSpPr txBox="1">
            <a:spLocks noGrp="1"/>
          </p:cNvSpPr>
          <p:nvPr>
            <p:ph type="subTitle" idx="2"/>
          </p:nvPr>
        </p:nvSpPr>
        <p:spPr>
          <a:xfrm>
            <a:off x="838061" y="4121780"/>
            <a:ext cx="5151600" cy="327150"/>
          </a:xfrm>
          <a:prstGeom prst="rect">
            <a:avLst/>
          </a:prstGeom>
          <a:noFill/>
          <a:ln>
            <a:noFill/>
          </a:ln>
        </p:spPr>
        <p:txBody>
          <a:bodyPr spcFirstLastPara="1" wrap="square" lIns="0" tIns="0" rIns="0" bIns="0" anchor="ctr" anchorCtr="0">
            <a:noAutofit/>
          </a:bodyPr>
          <a:lstStyle>
            <a:lvl1pPr lvl="0" algn="l" rtl="0">
              <a:lnSpc>
                <a:spcPct val="110000"/>
              </a:lnSpc>
              <a:spcBef>
                <a:spcPts val="450"/>
              </a:spcBef>
              <a:spcAft>
                <a:spcPts val="0"/>
              </a:spcAft>
              <a:buClr>
                <a:schemeClr val="lt1"/>
              </a:buClr>
              <a:buSzPts val="1600"/>
              <a:buNone/>
              <a:defRPr sz="1200">
                <a:solidFill>
                  <a:schemeClr val="lt1"/>
                </a:solidFill>
                <a:latin typeface="Trebuchet MS"/>
                <a:ea typeface="Trebuchet MS"/>
                <a:cs typeface="Trebuchet MS"/>
                <a:sym typeface="Trebuchet MS"/>
              </a:defRPr>
            </a:lvl1pPr>
            <a:lvl2pPr lvl="1" algn="ctr" rtl="0">
              <a:lnSpc>
                <a:spcPct val="90000"/>
              </a:lnSpc>
              <a:spcBef>
                <a:spcPts val="225"/>
              </a:spcBef>
              <a:spcAft>
                <a:spcPts val="0"/>
              </a:spcAft>
              <a:buSzPts val="2000"/>
              <a:buNone/>
              <a:defRPr sz="1500"/>
            </a:lvl2pPr>
            <a:lvl3pPr lvl="2" algn="ctr" rtl="0">
              <a:lnSpc>
                <a:spcPct val="90000"/>
              </a:lnSpc>
              <a:spcBef>
                <a:spcPts val="225"/>
              </a:spcBef>
              <a:spcAft>
                <a:spcPts val="0"/>
              </a:spcAft>
              <a:buSzPts val="1800"/>
              <a:buNone/>
              <a:defRPr sz="1350"/>
            </a:lvl3pPr>
            <a:lvl4pPr lvl="3" algn="ctr" rtl="0">
              <a:lnSpc>
                <a:spcPct val="110000"/>
              </a:lnSpc>
              <a:spcBef>
                <a:spcPts val="225"/>
              </a:spcBef>
              <a:spcAft>
                <a:spcPts val="0"/>
              </a:spcAft>
              <a:buSzPts val="1600"/>
              <a:buNone/>
              <a:defRPr sz="1200"/>
            </a:lvl4pPr>
            <a:lvl5pPr lvl="4" algn="ctr" rtl="0">
              <a:lnSpc>
                <a:spcPct val="100000"/>
              </a:lnSpc>
              <a:spcBef>
                <a:spcPts val="225"/>
              </a:spcBef>
              <a:spcAft>
                <a:spcPts val="0"/>
              </a:spcAft>
              <a:buClr>
                <a:schemeClr val="dk1"/>
              </a:buClr>
              <a:buSzPts val="1600"/>
              <a:buNone/>
              <a:defRPr sz="1200"/>
            </a:lvl5pPr>
            <a:lvl6pPr lvl="5" algn="ctr" rtl="0">
              <a:lnSpc>
                <a:spcPct val="90000"/>
              </a:lnSpc>
              <a:spcBef>
                <a:spcPts val="225"/>
              </a:spcBef>
              <a:spcAft>
                <a:spcPts val="0"/>
              </a:spcAft>
              <a:buSzPts val="1600"/>
              <a:buNone/>
              <a:defRPr sz="1200"/>
            </a:lvl6pPr>
            <a:lvl7pPr lvl="6" algn="ctr" rtl="0">
              <a:lnSpc>
                <a:spcPct val="90000"/>
              </a:lnSpc>
              <a:spcBef>
                <a:spcPts val="675"/>
              </a:spcBef>
              <a:spcAft>
                <a:spcPts val="0"/>
              </a:spcAft>
              <a:buClr>
                <a:schemeClr val="dk1"/>
              </a:buClr>
              <a:buSzPts val="1600"/>
              <a:buNone/>
              <a:defRPr sz="1200"/>
            </a:lvl7pPr>
            <a:lvl8pPr lvl="7" algn="ctr" rtl="0">
              <a:lnSpc>
                <a:spcPct val="90000"/>
              </a:lnSpc>
              <a:spcBef>
                <a:spcPts val="675"/>
              </a:spcBef>
              <a:spcAft>
                <a:spcPts val="0"/>
              </a:spcAft>
              <a:buClr>
                <a:schemeClr val="dk2"/>
              </a:buClr>
              <a:buSzPts val="1600"/>
              <a:buNone/>
              <a:defRPr sz="1200"/>
            </a:lvl8pPr>
            <a:lvl9pPr lvl="8" algn="ctr" rtl="0">
              <a:lnSpc>
                <a:spcPct val="100000"/>
              </a:lnSpc>
              <a:spcBef>
                <a:spcPts val="0"/>
              </a:spcBef>
              <a:spcAft>
                <a:spcPts val="675"/>
              </a:spcAft>
              <a:buClr>
                <a:schemeClr val="dk2"/>
              </a:buClr>
              <a:buSzPts val="1600"/>
              <a:buNone/>
              <a:defRPr sz="1200"/>
            </a:lvl9pPr>
          </a:lstStyle>
          <a:p>
            <a:endParaRPr/>
          </a:p>
        </p:txBody>
      </p:sp>
      <p:sp>
        <p:nvSpPr>
          <p:cNvPr id="600" name="Google Shape;600;g939719dd0b_4_27"/>
          <p:cNvSpPr txBox="1">
            <a:spLocks noGrp="1"/>
          </p:cNvSpPr>
          <p:nvPr>
            <p:ph type="ctrTitle"/>
          </p:nvPr>
        </p:nvSpPr>
        <p:spPr>
          <a:xfrm>
            <a:off x="838061" y="1414682"/>
            <a:ext cx="5151600" cy="2353725"/>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01" name="Google Shape;601;g939719dd0b_4_27"/>
          <p:cNvPicPr preferRelativeResize="0"/>
          <p:nvPr/>
        </p:nvPicPr>
        <p:blipFill rotWithShape="1">
          <a:blip r:embed="rId3">
            <a:alphaModFix/>
          </a:blip>
          <a:srcRect t="803" r="950"/>
          <a:stretch/>
        </p:blipFill>
        <p:spPr>
          <a:xfrm>
            <a:off x="7045634" y="4276554"/>
            <a:ext cx="1395439" cy="628860"/>
          </a:xfrm>
          <a:prstGeom prst="rect">
            <a:avLst/>
          </a:prstGeom>
          <a:noFill/>
          <a:ln>
            <a:noFill/>
          </a:ln>
        </p:spPr>
      </p:pic>
    </p:spTree>
    <p:extLst>
      <p:ext uri="{BB962C8B-B14F-4D97-AF65-F5344CB8AC3E}">
        <p14:creationId xmlns:p14="http://schemas.microsoft.com/office/powerpoint/2010/main" val="4280968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ray slice heading">
  <p:cSld name="Gray slice heading">
    <p:bg>
      <p:bgPr>
        <a:solidFill>
          <a:schemeClr val="lt1"/>
        </a:solidFill>
        <a:effectLst/>
      </p:bgPr>
    </p:bg>
    <p:spTree>
      <p:nvGrpSpPr>
        <p:cNvPr id="1" name="Shape 602"/>
        <p:cNvGrpSpPr/>
        <p:nvPr/>
      </p:nvGrpSpPr>
      <p:grpSpPr>
        <a:xfrm>
          <a:off x="0" y="0"/>
          <a:ext cx="0" cy="0"/>
          <a:chOff x="0" y="0"/>
          <a:chExt cx="0" cy="0"/>
        </a:xfrm>
      </p:grpSpPr>
      <p:pic>
        <p:nvPicPr>
          <p:cNvPr id="603" name="Google Shape;603;g939719dd0b_4_3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04" name="Google Shape;604;g939719dd0b_4_39"/>
          <p:cNvSpPr/>
          <p:nvPr/>
        </p:nvSpPr>
        <p:spPr>
          <a:xfrm>
            <a:off x="1" y="-982"/>
            <a:ext cx="3520800" cy="5144400"/>
          </a:xfrm>
          <a:prstGeom prst="rect">
            <a:avLst/>
          </a:prstGeom>
          <a:solidFill>
            <a:srgbClr val="F2F2F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05" name="Google Shape;605;g939719dd0b_4_3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g939719dd0b_4_39"/>
          <p:cNvSpPr txBox="1">
            <a:spLocks noGrp="1"/>
          </p:cNvSpPr>
          <p:nvPr>
            <p:ph type="title"/>
          </p:nvPr>
        </p:nvSpPr>
        <p:spPr>
          <a:xfrm>
            <a:off x="472500" y="1158206"/>
            <a:ext cx="2589300" cy="1121850"/>
          </a:xfrm>
          <a:prstGeom prst="rect">
            <a:avLst/>
          </a:prstGeom>
          <a:noFill/>
          <a:ln>
            <a:noFill/>
          </a:ln>
        </p:spPr>
        <p:txBody>
          <a:bodyPr spcFirstLastPara="1" wrap="square" lIns="0" tIns="0" rIns="320025" bIns="0" anchor="b" anchorCtr="0">
            <a:noAutofit/>
          </a:bodyPr>
          <a:lstStyle>
            <a:lvl1pPr lvl="0" algn="l" rtl="0">
              <a:lnSpc>
                <a:spcPct val="90000"/>
              </a:lnSpc>
              <a:spcBef>
                <a:spcPts val="0"/>
              </a:spcBef>
              <a:spcAft>
                <a:spcPts val="0"/>
              </a:spcAft>
              <a:buClr>
                <a:schemeClr val="dk2"/>
              </a:buClr>
              <a:buSzPts val="3200"/>
              <a:buFont typeface="Trebuchet MS"/>
              <a:buNone/>
              <a:defRPr sz="240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23662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ection header box">
  <p:cSld name="Section header box">
    <p:bg>
      <p:bgPr>
        <a:gradFill>
          <a:gsLst>
            <a:gs pos="0">
              <a:srgbClr val="003192"/>
            </a:gs>
            <a:gs pos="100000">
              <a:srgbClr val="002060"/>
            </a:gs>
          </a:gsLst>
          <a:lin ang="8100019" scaled="0"/>
        </a:gradFill>
        <a:effectLst/>
      </p:bgPr>
    </p:bg>
    <p:spTree>
      <p:nvGrpSpPr>
        <p:cNvPr id="1" name="Shape 607"/>
        <p:cNvGrpSpPr/>
        <p:nvPr/>
      </p:nvGrpSpPr>
      <p:grpSpPr>
        <a:xfrm>
          <a:off x="0" y="0"/>
          <a:ext cx="0" cy="0"/>
          <a:chOff x="0" y="0"/>
          <a:chExt cx="0" cy="0"/>
        </a:xfrm>
      </p:grpSpPr>
      <p:pic>
        <p:nvPicPr>
          <p:cNvPr id="608" name="Google Shape;608;g939719dd0b_4_4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09" name="Google Shape;609;g939719dd0b_4_44"/>
          <p:cNvSpPr txBox="1">
            <a:spLocks noGrp="1"/>
          </p:cNvSpPr>
          <p:nvPr>
            <p:ph type="title"/>
          </p:nvPr>
        </p:nvSpPr>
        <p:spPr>
          <a:xfrm>
            <a:off x="963557" y="2001031"/>
            <a:ext cx="7215300" cy="2400750"/>
          </a:xfrm>
          <a:prstGeom prst="rect">
            <a:avLst/>
          </a:prstGeom>
          <a:noFill/>
          <a:ln w="9525" cap="flat" cmpd="sng">
            <a:solidFill>
              <a:schemeClr val="lt1"/>
            </a:solidFill>
            <a:prstDash val="solid"/>
            <a:round/>
            <a:headEnd type="none" w="sm" len="sm"/>
            <a:tailEnd type="none" w="sm" len="sm"/>
          </a:ln>
        </p:spPr>
        <p:txBody>
          <a:bodyPr spcFirstLastPara="1" wrap="square" lIns="274300" tIns="274300" rIns="274300" bIns="137150" anchor="b" anchorCtr="0">
            <a:noAutofit/>
          </a:bodyPr>
          <a:lstStyle>
            <a:lvl1pPr lvl="0" algn="l" rtl="0">
              <a:lnSpc>
                <a:spcPct val="111111"/>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0" name="Google Shape;610;g939719dd0b_4_44"/>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611" name="Google Shape;611;g939719dd0b_4_4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2" name="Google Shape;612;g939719dd0b_4_44"/>
          <p:cNvSpPr/>
          <p:nvPr/>
        </p:nvSpPr>
        <p:spPr>
          <a:xfrm>
            <a:off x="963557" y="1071098"/>
            <a:ext cx="710775" cy="710775"/>
          </a:xfrm>
          <a:prstGeom prst="rect">
            <a:avLst/>
          </a:prstGeom>
          <a:noFill/>
          <a:ln w="10775" cap="flat" cmpd="sng">
            <a:solidFill>
              <a:schemeClr val="lt1"/>
            </a:solidFill>
            <a:prstDash val="solid"/>
            <a:miter lim="800000"/>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884704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19" scaled="0"/>
        </a:gradFill>
        <a:effectLst/>
      </p:bgPr>
    </p:bg>
    <p:spTree>
      <p:nvGrpSpPr>
        <p:cNvPr id="1" name="Shape 613"/>
        <p:cNvGrpSpPr/>
        <p:nvPr/>
      </p:nvGrpSpPr>
      <p:grpSpPr>
        <a:xfrm>
          <a:off x="0" y="0"/>
          <a:ext cx="0" cy="0"/>
          <a:chOff x="0" y="0"/>
          <a:chExt cx="0" cy="0"/>
        </a:xfrm>
      </p:grpSpPr>
      <p:pic>
        <p:nvPicPr>
          <p:cNvPr id="614" name="Google Shape;614;g939719dd0b_4_50"/>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15" name="Google Shape;615;g939719dd0b_4_50"/>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616" name="Google Shape;616;g939719dd0b_4_50"/>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7" name="Google Shape;617;g939719dd0b_4_50"/>
          <p:cNvSpPr txBox="1">
            <a:spLocks noGrp="1"/>
          </p:cNvSpPr>
          <p:nvPr>
            <p:ph type="title"/>
          </p:nvPr>
        </p:nvSpPr>
        <p:spPr>
          <a:xfrm>
            <a:off x="472500" y="2870100"/>
            <a:ext cx="8202600" cy="1530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618" name="Google Shape;618;g939719dd0b_4_50"/>
          <p:cNvCxnSpPr/>
          <p:nvPr/>
        </p:nvCxnSpPr>
        <p:spPr>
          <a:xfrm>
            <a:off x="464174" y="2760012"/>
            <a:ext cx="8682300"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730978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reen highlight">
  <p:cSld name="Green highlight">
    <p:bg>
      <p:bgPr>
        <a:gradFill>
          <a:gsLst>
            <a:gs pos="0">
              <a:srgbClr val="003192"/>
            </a:gs>
            <a:gs pos="100000">
              <a:srgbClr val="002060"/>
            </a:gs>
          </a:gsLst>
          <a:lin ang="8100019" scaled="0"/>
        </a:gradFill>
        <a:effectLst/>
      </p:bgPr>
    </p:bg>
    <p:spTree>
      <p:nvGrpSpPr>
        <p:cNvPr id="1" name="Shape 619"/>
        <p:cNvGrpSpPr/>
        <p:nvPr/>
      </p:nvGrpSpPr>
      <p:grpSpPr>
        <a:xfrm>
          <a:off x="0" y="0"/>
          <a:ext cx="0" cy="0"/>
          <a:chOff x="0" y="0"/>
          <a:chExt cx="0" cy="0"/>
        </a:xfrm>
      </p:grpSpPr>
      <p:pic>
        <p:nvPicPr>
          <p:cNvPr id="620" name="Google Shape;620;g939719dd0b_4_63"/>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621" name="Google Shape;621;g939719dd0b_4_63"/>
          <p:cNvPicPr preferRelativeResize="0"/>
          <p:nvPr/>
        </p:nvPicPr>
        <p:blipFill rotWithShape="1">
          <a:blip r:embed="rId3">
            <a:alphaModFix/>
          </a:blip>
          <a:srcRect l="29399" t="8740" r="98" b="27"/>
          <a:stretch/>
        </p:blipFill>
        <p:spPr>
          <a:xfrm rot="10800000" flipH="1">
            <a:off x="5374205" y="-1"/>
            <a:ext cx="312713" cy="5143501"/>
          </a:xfrm>
          <a:prstGeom prst="rect">
            <a:avLst/>
          </a:prstGeom>
          <a:noFill/>
          <a:ln>
            <a:noFill/>
          </a:ln>
        </p:spPr>
      </p:pic>
      <p:sp>
        <p:nvSpPr>
          <p:cNvPr id="622" name="Google Shape;622;g939719dd0b_4_63"/>
          <p:cNvSpPr/>
          <p:nvPr/>
        </p:nvSpPr>
        <p:spPr>
          <a:xfrm>
            <a:off x="0" y="0"/>
            <a:ext cx="5379075" cy="51435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23" name="Google Shape;623;g939719dd0b_4_63"/>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4" name="Google Shape;624;g939719dd0b_4_63"/>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625" name="Google Shape;625;g939719dd0b_4_63"/>
          <p:cNvSpPr txBox="1">
            <a:spLocks noGrp="1"/>
          </p:cNvSpPr>
          <p:nvPr>
            <p:ph type="title"/>
          </p:nvPr>
        </p:nvSpPr>
        <p:spPr>
          <a:xfrm>
            <a:off x="472500" y="467100"/>
            <a:ext cx="46926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b="0" i="0" u="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10072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reen one third">
  <p:cSld name="Green one third">
    <p:bg>
      <p:bgPr>
        <a:gradFill>
          <a:gsLst>
            <a:gs pos="0">
              <a:srgbClr val="003192"/>
            </a:gs>
            <a:gs pos="100000">
              <a:srgbClr val="002060"/>
            </a:gs>
          </a:gsLst>
          <a:lin ang="8100019" scaled="0"/>
        </a:gradFill>
        <a:effectLst/>
      </p:bgPr>
    </p:bg>
    <p:spTree>
      <p:nvGrpSpPr>
        <p:cNvPr id="1" name="Shape 626"/>
        <p:cNvGrpSpPr/>
        <p:nvPr/>
      </p:nvGrpSpPr>
      <p:grpSpPr>
        <a:xfrm>
          <a:off x="0" y="0"/>
          <a:ext cx="0" cy="0"/>
          <a:chOff x="0" y="0"/>
          <a:chExt cx="0" cy="0"/>
        </a:xfrm>
      </p:grpSpPr>
      <p:pic>
        <p:nvPicPr>
          <p:cNvPr id="627" name="Google Shape;627;g939719dd0b_4_70"/>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628" name="Google Shape;628;g939719dd0b_4_70"/>
          <p:cNvPicPr preferRelativeResize="0"/>
          <p:nvPr/>
        </p:nvPicPr>
        <p:blipFill rotWithShape="1">
          <a:blip r:embed="rId3">
            <a:alphaModFix/>
          </a:blip>
          <a:srcRect l="29399" t="8740" r="98" b="27"/>
          <a:stretch/>
        </p:blipFill>
        <p:spPr>
          <a:xfrm flipH="1">
            <a:off x="2753302" y="0"/>
            <a:ext cx="312713" cy="5143501"/>
          </a:xfrm>
          <a:prstGeom prst="rect">
            <a:avLst/>
          </a:prstGeom>
          <a:noFill/>
          <a:ln>
            <a:noFill/>
          </a:ln>
        </p:spPr>
      </p:pic>
      <p:sp>
        <p:nvSpPr>
          <p:cNvPr id="629" name="Google Shape;629;g939719dd0b_4_70"/>
          <p:cNvSpPr txBox="1">
            <a:spLocks noGrp="1"/>
          </p:cNvSpPr>
          <p:nvPr>
            <p:ph type="title"/>
          </p:nvPr>
        </p:nvSpPr>
        <p:spPr>
          <a:xfrm>
            <a:off x="472500" y="2010827"/>
            <a:ext cx="2345850" cy="112185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3200"/>
              <a:buFont typeface="Trebuchet MS"/>
              <a:buNone/>
              <a:defRPr sz="24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0" name="Google Shape;630;g939719dd0b_4_70"/>
          <p:cNvSpPr/>
          <p:nvPr/>
        </p:nvSpPr>
        <p:spPr>
          <a:xfrm>
            <a:off x="3060572" y="-982"/>
            <a:ext cx="6083325" cy="51444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31" name="Google Shape;631;g939719dd0b_4_70"/>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2" name="Google Shape;632;g939719dd0b_4_70"/>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1020184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reen half">
  <p:cSld name="Green half">
    <p:bg>
      <p:bgPr>
        <a:gradFill>
          <a:gsLst>
            <a:gs pos="0">
              <a:srgbClr val="003192"/>
            </a:gs>
            <a:gs pos="100000">
              <a:srgbClr val="002060"/>
            </a:gs>
          </a:gsLst>
          <a:lin ang="8100019" scaled="0"/>
        </a:gradFill>
        <a:effectLst/>
      </p:bgPr>
    </p:bg>
    <p:spTree>
      <p:nvGrpSpPr>
        <p:cNvPr id="1" name="Shape 633"/>
        <p:cNvGrpSpPr/>
        <p:nvPr/>
      </p:nvGrpSpPr>
      <p:grpSpPr>
        <a:xfrm>
          <a:off x="0" y="0"/>
          <a:ext cx="0" cy="0"/>
          <a:chOff x="0" y="0"/>
          <a:chExt cx="0" cy="0"/>
        </a:xfrm>
      </p:grpSpPr>
      <p:pic>
        <p:nvPicPr>
          <p:cNvPr id="634" name="Google Shape;634;g939719dd0b_4_77"/>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635" name="Google Shape;635;g939719dd0b_4_77"/>
          <p:cNvPicPr preferRelativeResize="0"/>
          <p:nvPr/>
        </p:nvPicPr>
        <p:blipFill rotWithShape="1">
          <a:blip r:embed="rId3">
            <a:alphaModFix/>
          </a:blip>
          <a:srcRect l="29399" t="8740" r="98" b="27"/>
          <a:stretch/>
        </p:blipFill>
        <p:spPr>
          <a:xfrm flipH="1">
            <a:off x="4267187" y="0"/>
            <a:ext cx="312713" cy="5143501"/>
          </a:xfrm>
          <a:prstGeom prst="rect">
            <a:avLst/>
          </a:prstGeom>
          <a:noFill/>
          <a:ln>
            <a:noFill/>
          </a:ln>
        </p:spPr>
      </p:pic>
      <p:sp>
        <p:nvSpPr>
          <p:cNvPr id="636" name="Google Shape;636;g939719dd0b_4_77"/>
          <p:cNvSpPr/>
          <p:nvPr/>
        </p:nvSpPr>
        <p:spPr>
          <a:xfrm>
            <a:off x="4572000" y="0"/>
            <a:ext cx="4572000" cy="51435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37" name="Google Shape;637;g939719dd0b_4_77"/>
          <p:cNvSpPr>
            <a:spLocks noGrp="1"/>
          </p:cNvSpPr>
          <p:nvPr>
            <p:ph type="pic" idx="2"/>
          </p:nvPr>
        </p:nvSpPr>
        <p:spPr>
          <a:xfrm>
            <a:off x="4569016" y="0"/>
            <a:ext cx="4574925" cy="5143500"/>
          </a:xfrm>
          <a:prstGeom prst="rect">
            <a:avLst/>
          </a:prstGeom>
          <a:noFill/>
          <a:ln>
            <a:noFill/>
          </a:ln>
        </p:spPr>
        <p:txBody>
          <a:bodyPr spcFirstLastPara="1" wrap="square" lIns="914400" tIns="914400" rIns="914400" bIns="914400" anchor="t" anchorCtr="0">
            <a:noAutofit/>
          </a:bodyPr>
          <a:lstStyle>
            <a:lvl1pPr marR="0" lvl="0" algn="ctr" rtl="0">
              <a:lnSpc>
                <a:spcPct val="110000"/>
              </a:lnSpc>
              <a:spcBef>
                <a:spcPts val="450"/>
              </a:spcBef>
              <a:spcAft>
                <a:spcPts val="0"/>
              </a:spcAft>
              <a:buClr>
                <a:schemeClr val="dk1"/>
              </a:buClr>
              <a:buSzPts val="1800"/>
              <a:buFont typeface="Arial"/>
              <a:buChar char="​"/>
              <a:defRPr sz="1350" b="0" i="0" u="none" strike="noStrike" cap="none">
                <a:solidFill>
                  <a:schemeClr val="dk1"/>
                </a:solidFill>
                <a:latin typeface="Trebuchet MS"/>
                <a:ea typeface="Trebuchet MS"/>
                <a:cs typeface="Trebuchet MS"/>
                <a:sym typeface="Trebuchet MS"/>
              </a:defRPr>
            </a:lvl1pPr>
            <a:lvl2pPr marR="0" lvl="1" algn="l" rtl="0">
              <a:lnSpc>
                <a:spcPct val="90000"/>
              </a:lnSpc>
              <a:spcBef>
                <a:spcPts val="225"/>
              </a:spcBef>
              <a:spcAft>
                <a:spcPts val="0"/>
              </a:spcAft>
              <a:buClr>
                <a:schemeClr val="dk2"/>
              </a:buClr>
              <a:buSzPts val="1200"/>
              <a:buFont typeface="Arial"/>
              <a:buChar char="•"/>
              <a:defRPr sz="9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225"/>
              </a:spcBef>
              <a:spcAft>
                <a:spcPts val="0"/>
              </a:spcAft>
              <a:buClr>
                <a:schemeClr val="dk2"/>
              </a:buClr>
              <a:buSzPts val="1200"/>
              <a:buFont typeface="Trebuchet MS"/>
              <a:buChar char="–"/>
              <a:defRPr sz="900" b="0" i="0" u="none" strike="noStrike" cap="none">
                <a:solidFill>
                  <a:schemeClr val="dk1"/>
                </a:solidFill>
                <a:latin typeface="Trebuchet MS"/>
                <a:ea typeface="Trebuchet MS"/>
                <a:cs typeface="Trebuchet MS"/>
                <a:sym typeface="Trebuchet MS"/>
              </a:defRPr>
            </a:lvl3pPr>
            <a:lvl4pPr marR="0" lvl="3" algn="l" rtl="0">
              <a:lnSpc>
                <a:spcPct val="110000"/>
              </a:lnSpc>
              <a:spcBef>
                <a:spcPts val="225"/>
              </a:spcBef>
              <a:spcAft>
                <a:spcPts val="0"/>
              </a:spcAft>
              <a:buClr>
                <a:schemeClr val="dk2"/>
              </a:buClr>
              <a:buSzPts val="1600"/>
              <a:buFont typeface="Arial"/>
              <a:buChar char="​"/>
              <a:defRPr sz="12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225"/>
              </a:spcBef>
              <a:spcAft>
                <a:spcPts val="0"/>
              </a:spcAft>
              <a:buClr>
                <a:schemeClr val="dk1"/>
              </a:buClr>
              <a:buSzPts val="1600"/>
              <a:buFont typeface="Arial"/>
              <a:buChar char="​"/>
              <a:defRPr sz="1200" b="1" i="0" u="none" strike="noStrike" cap="none">
                <a:solidFill>
                  <a:schemeClr val="dk1"/>
                </a:solidFill>
                <a:latin typeface="Trebuchet MS"/>
                <a:ea typeface="Trebuchet MS"/>
                <a:cs typeface="Trebuchet MS"/>
                <a:sym typeface="Trebuchet MS"/>
              </a:defRPr>
            </a:lvl5pPr>
            <a:lvl6pPr marR="0" lvl="5" algn="l" rtl="0">
              <a:lnSpc>
                <a:spcPct val="90000"/>
              </a:lnSpc>
              <a:spcBef>
                <a:spcPts val="225"/>
              </a:spcBef>
              <a:spcAft>
                <a:spcPts val="0"/>
              </a:spcAft>
              <a:buClr>
                <a:schemeClr val="dk2"/>
              </a:buClr>
              <a:buSzPts val="1600"/>
              <a:buFont typeface="Arial"/>
              <a:buChar char="•"/>
              <a:defRPr sz="1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675"/>
              </a:spcBef>
              <a:spcAft>
                <a:spcPts val="0"/>
              </a:spcAft>
              <a:buClr>
                <a:schemeClr val="dk1"/>
              </a:buClr>
              <a:buSzPts val="4400"/>
              <a:buFont typeface="Arial"/>
              <a:buChar char="​"/>
              <a:defRPr sz="33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675"/>
              </a:spcBef>
              <a:spcAft>
                <a:spcPts val="0"/>
              </a:spcAft>
              <a:buClr>
                <a:schemeClr val="dk2"/>
              </a:buClr>
              <a:buSzPts val="5400"/>
              <a:buFont typeface="Arial"/>
              <a:buChar char="​"/>
              <a:defRPr sz="4050" b="0" i="0" u="none" strike="noStrike" cap="none">
                <a:solidFill>
                  <a:schemeClr val="dk2"/>
                </a:solidFill>
                <a:latin typeface="Trebuchet MS"/>
                <a:ea typeface="Trebuchet MS"/>
                <a:cs typeface="Trebuchet MS"/>
                <a:sym typeface="Trebuchet MS"/>
              </a:defRPr>
            </a:lvl8pPr>
            <a:lvl9pPr marR="0" lvl="8" algn="l" rtl="0">
              <a:lnSpc>
                <a:spcPct val="100000"/>
              </a:lnSpc>
              <a:spcBef>
                <a:spcPts val="0"/>
              </a:spcBef>
              <a:spcAft>
                <a:spcPts val="675"/>
              </a:spcAft>
              <a:buClr>
                <a:schemeClr val="dk2"/>
              </a:buClr>
              <a:buSzPts val="2400"/>
              <a:buFont typeface="Arial"/>
              <a:buChar char="​"/>
              <a:defRPr sz="1800" b="0" i="0" u="none" strike="noStrike" cap="none">
                <a:solidFill>
                  <a:schemeClr val="dk2"/>
                </a:solidFill>
                <a:latin typeface="Trebuchet MS"/>
                <a:ea typeface="Trebuchet MS"/>
                <a:cs typeface="Trebuchet MS"/>
                <a:sym typeface="Trebuchet MS"/>
              </a:defRPr>
            </a:lvl9pPr>
          </a:lstStyle>
          <a:p>
            <a:endParaRPr/>
          </a:p>
        </p:txBody>
      </p:sp>
      <p:sp>
        <p:nvSpPr>
          <p:cNvPr id="638" name="Google Shape;638;g939719dd0b_4_77"/>
          <p:cNvSpPr txBox="1">
            <a:spLocks noGrp="1"/>
          </p:cNvSpPr>
          <p:nvPr>
            <p:ph type="title"/>
          </p:nvPr>
        </p:nvSpPr>
        <p:spPr>
          <a:xfrm>
            <a:off x="472500" y="1339200"/>
            <a:ext cx="3291300" cy="2465100"/>
          </a:xfrm>
          <a:prstGeom prst="rect">
            <a:avLst/>
          </a:prstGeom>
          <a:noFill/>
          <a:ln>
            <a:noFill/>
          </a:ln>
        </p:spPr>
        <p:txBody>
          <a:bodyPr spcFirstLastPara="1" wrap="square" lIns="0" tIns="0" rIns="320025" bIns="0" anchor="ctr" anchorCtr="0">
            <a:noAutofit/>
          </a:bodyPr>
          <a:lstStyle>
            <a:lvl1pPr lvl="0" algn="l" rtl="0">
              <a:lnSpc>
                <a:spcPct val="90000"/>
              </a:lnSpc>
              <a:spcBef>
                <a:spcPts val="0"/>
              </a:spcBef>
              <a:spcAft>
                <a:spcPts val="0"/>
              </a:spcAft>
              <a:buClr>
                <a:schemeClr val="lt1"/>
              </a:buClr>
              <a:buSzPts val="4400"/>
              <a:buFont typeface="Trebuchet MS"/>
              <a:buNone/>
              <a:defRPr sz="33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9" name="Google Shape;639;g939719dd0b_4_77"/>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600" b="0" i="0" u="none" strike="noStrike" cap="none">
              <a:solidFill>
                <a:srgbClr val="7F7F7F"/>
              </a:solidFill>
              <a:latin typeface="Trebuchet MS"/>
              <a:ea typeface="Trebuchet MS"/>
              <a:cs typeface="Trebuchet MS"/>
              <a:sym typeface="Trebuchet MS"/>
            </a:endParaRPr>
          </a:p>
        </p:txBody>
      </p:sp>
      <p:sp>
        <p:nvSpPr>
          <p:cNvPr id="640" name="Google Shape;640;g939719dd0b_4_77"/>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3628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reen two third">
  <p:cSld name="Green two third">
    <p:bg>
      <p:bgPr>
        <a:gradFill>
          <a:gsLst>
            <a:gs pos="0">
              <a:srgbClr val="003192"/>
            </a:gs>
            <a:gs pos="100000">
              <a:srgbClr val="002060"/>
            </a:gs>
          </a:gsLst>
          <a:lin ang="8100019" scaled="0"/>
        </a:gradFill>
        <a:effectLst/>
      </p:bgPr>
    </p:bg>
    <p:spTree>
      <p:nvGrpSpPr>
        <p:cNvPr id="1" name="Shape 641"/>
        <p:cNvGrpSpPr/>
        <p:nvPr/>
      </p:nvGrpSpPr>
      <p:grpSpPr>
        <a:xfrm>
          <a:off x="0" y="0"/>
          <a:ext cx="0" cy="0"/>
          <a:chOff x="0" y="0"/>
          <a:chExt cx="0" cy="0"/>
        </a:xfrm>
      </p:grpSpPr>
      <p:pic>
        <p:nvPicPr>
          <p:cNvPr id="642" name="Google Shape;642;g939719dd0b_4_85"/>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643" name="Google Shape;643;g939719dd0b_4_85"/>
          <p:cNvPicPr preferRelativeResize="0"/>
          <p:nvPr/>
        </p:nvPicPr>
        <p:blipFill rotWithShape="1">
          <a:blip r:embed="rId3">
            <a:alphaModFix/>
          </a:blip>
          <a:srcRect l="29399" t="8740" r="98" b="27"/>
          <a:stretch/>
        </p:blipFill>
        <p:spPr>
          <a:xfrm flipH="1">
            <a:off x="5557387" y="0"/>
            <a:ext cx="312713" cy="5143501"/>
          </a:xfrm>
          <a:prstGeom prst="rect">
            <a:avLst/>
          </a:prstGeom>
          <a:noFill/>
          <a:ln>
            <a:noFill/>
          </a:ln>
        </p:spPr>
      </p:pic>
      <p:sp>
        <p:nvSpPr>
          <p:cNvPr id="644" name="Google Shape;644;g939719dd0b_4_85"/>
          <p:cNvSpPr/>
          <p:nvPr/>
        </p:nvSpPr>
        <p:spPr>
          <a:xfrm>
            <a:off x="5864657" y="0"/>
            <a:ext cx="3279375" cy="5143500"/>
          </a:xfrm>
          <a:prstGeom prst="rect">
            <a:avLst/>
          </a:prstGeom>
          <a:solidFill>
            <a:schemeClr val="lt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45" name="Google Shape;645;g939719dd0b_4_85"/>
          <p:cNvSpPr>
            <a:spLocks noGrp="1"/>
          </p:cNvSpPr>
          <p:nvPr>
            <p:ph type="pic" idx="2"/>
          </p:nvPr>
        </p:nvSpPr>
        <p:spPr>
          <a:xfrm>
            <a:off x="5865019" y="0"/>
            <a:ext cx="3278925" cy="5143500"/>
          </a:xfrm>
          <a:prstGeom prst="rect">
            <a:avLst/>
          </a:prstGeom>
          <a:noFill/>
          <a:ln>
            <a:noFill/>
          </a:ln>
        </p:spPr>
        <p:txBody>
          <a:bodyPr spcFirstLastPara="1" wrap="square" lIns="182875" tIns="914400" rIns="182875" bIns="914400" anchor="t" anchorCtr="0">
            <a:noAutofit/>
          </a:bodyPr>
          <a:lstStyle>
            <a:lvl1pPr marR="0" lvl="0" algn="ctr" rtl="0">
              <a:lnSpc>
                <a:spcPct val="110000"/>
              </a:lnSpc>
              <a:spcBef>
                <a:spcPts val="450"/>
              </a:spcBef>
              <a:spcAft>
                <a:spcPts val="0"/>
              </a:spcAft>
              <a:buClr>
                <a:schemeClr val="dk1"/>
              </a:buClr>
              <a:buSzPts val="1600"/>
              <a:buFont typeface="Arial"/>
              <a:buChar char="​"/>
              <a:defRPr sz="1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225"/>
              </a:spcBef>
              <a:spcAft>
                <a:spcPts val="0"/>
              </a:spcAft>
              <a:buClr>
                <a:schemeClr val="dk2"/>
              </a:buClr>
              <a:buSzPts val="1200"/>
              <a:buFont typeface="Arial"/>
              <a:buChar char="•"/>
              <a:defRPr sz="9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225"/>
              </a:spcBef>
              <a:spcAft>
                <a:spcPts val="0"/>
              </a:spcAft>
              <a:buClr>
                <a:schemeClr val="dk2"/>
              </a:buClr>
              <a:buSzPts val="1200"/>
              <a:buFont typeface="Trebuchet MS"/>
              <a:buChar char="–"/>
              <a:defRPr sz="900" b="0" i="0" u="none" strike="noStrike" cap="none">
                <a:solidFill>
                  <a:schemeClr val="dk1"/>
                </a:solidFill>
                <a:latin typeface="Trebuchet MS"/>
                <a:ea typeface="Trebuchet MS"/>
                <a:cs typeface="Trebuchet MS"/>
                <a:sym typeface="Trebuchet MS"/>
              </a:defRPr>
            </a:lvl3pPr>
            <a:lvl4pPr marR="0" lvl="3" algn="l" rtl="0">
              <a:lnSpc>
                <a:spcPct val="110000"/>
              </a:lnSpc>
              <a:spcBef>
                <a:spcPts val="225"/>
              </a:spcBef>
              <a:spcAft>
                <a:spcPts val="0"/>
              </a:spcAft>
              <a:buClr>
                <a:schemeClr val="dk2"/>
              </a:buClr>
              <a:buSzPts val="1600"/>
              <a:buFont typeface="Arial"/>
              <a:buChar char="​"/>
              <a:defRPr sz="12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225"/>
              </a:spcBef>
              <a:spcAft>
                <a:spcPts val="0"/>
              </a:spcAft>
              <a:buClr>
                <a:schemeClr val="dk1"/>
              </a:buClr>
              <a:buSzPts val="1600"/>
              <a:buFont typeface="Arial"/>
              <a:buChar char="​"/>
              <a:defRPr sz="1200" b="1" i="0" u="none" strike="noStrike" cap="none">
                <a:solidFill>
                  <a:schemeClr val="dk1"/>
                </a:solidFill>
                <a:latin typeface="Trebuchet MS"/>
                <a:ea typeface="Trebuchet MS"/>
                <a:cs typeface="Trebuchet MS"/>
                <a:sym typeface="Trebuchet MS"/>
              </a:defRPr>
            </a:lvl5pPr>
            <a:lvl6pPr marR="0" lvl="5" algn="l" rtl="0">
              <a:lnSpc>
                <a:spcPct val="90000"/>
              </a:lnSpc>
              <a:spcBef>
                <a:spcPts val="225"/>
              </a:spcBef>
              <a:spcAft>
                <a:spcPts val="0"/>
              </a:spcAft>
              <a:buClr>
                <a:schemeClr val="dk2"/>
              </a:buClr>
              <a:buSzPts val="1600"/>
              <a:buFont typeface="Arial"/>
              <a:buChar char="•"/>
              <a:defRPr sz="1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675"/>
              </a:spcBef>
              <a:spcAft>
                <a:spcPts val="0"/>
              </a:spcAft>
              <a:buClr>
                <a:schemeClr val="dk1"/>
              </a:buClr>
              <a:buSzPts val="4400"/>
              <a:buFont typeface="Arial"/>
              <a:buChar char="​"/>
              <a:defRPr sz="33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675"/>
              </a:spcBef>
              <a:spcAft>
                <a:spcPts val="0"/>
              </a:spcAft>
              <a:buClr>
                <a:schemeClr val="dk2"/>
              </a:buClr>
              <a:buSzPts val="5400"/>
              <a:buFont typeface="Arial"/>
              <a:buChar char="​"/>
              <a:defRPr sz="4050" b="0" i="0" u="none" strike="noStrike" cap="none">
                <a:solidFill>
                  <a:schemeClr val="dk2"/>
                </a:solidFill>
                <a:latin typeface="Trebuchet MS"/>
                <a:ea typeface="Trebuchet MS"/>
                <a:cs typeface="Trebuchet MS"/>
                <a:sym typeface="Trebuchet MS"/>
              </a:defRPr>
            </a:lvl8pPr>
            <a:lvl9pPr marR="0" lvl="8" algn="l" rtl="0">
              <a:lnSpc>
                <a:spcPct val="100000"/>
              </a:lnSpc>
              <a:spcBef>
                <a:spcPts val="0"/>
              </a:spcBef>
              <a:spcAft>
                <a:spcPts val="675"/>
              </a:spcAft>
              <a:buClr>
                <a:schemeClr val="dk2"/>
              </a:buClr>
              <a:buSzPts val="2400"/>
              <a:buFont typeface="Arial"/>
              <a:buChar char="​"/>
              <a:defRPr sz="1800" b="0" i="0" u="none" strike="noStrike" cap="none">
                <a:solidFill>
                  <a:schemeClr val="dk2"/>
                </a:solidFill>
                <a:latin typeface="Trebuchet MS"/>
                <a:ea typeface="Trebuchet MS"/>
                <a:cs typeface="Trebuchet MS"/>
                <a:sym typeface="Trebuchet MS"/>
              </a:defRPr>
            </a:lvl9pPr>
          </a:lstStyle>
          <a:p>
            <a:endParaRPr/>
          </a:p>
        </p:txBody>
      </p:sp>
      <p:sp>
        <p:nvSpPr>
          <p:cNvPr id="646" name="Google Shape;646;g939719dd0b_4_85"/>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7" name="Google Shape;647;g939719dd0b_4_85"/>
          <p:cNvSpPr txBox="1">
            <a:spLocks noGrp="1"/>
          </p:cNvSpPr>
          <p:nvPr>
            <p:ph type="title"/>
          </p:nvPr>
        </p:nvSpPr>
        <p:spPr>
          <a:xfrm>
            <a:off x="472500" y="1353488"/>
            <a:ext cx="46856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4400"/>
              <a:buFont typeface="Trebuchet MS"/>
              <a:buNone/>
              <a:defRPr sz="33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8" name="Google Shape;648;g939719dd0b_4_85"/>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600" b="0" i="0" u="none" strike="noStrike" cap="none">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79917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Left arrow">
  <p:cSld name="Left arrow">
    <p:bg>
      <p:bgPr>
        <a:gradFill>
          <a:gsLst>
            <a:gs pos="0">
              <a:srgbClr val="003192"/>
            </a:gs>
            <a:gs pos="100000">
              <a:srgbClr val="002060"/>
            </a:gs>
          </a:gsLst>
          <a:lin ang="8100019" scaled="0"/>
        </a:gradFill>
        <a:effectLst/>
      </p:bgPr>
    </p:bg>
    <p:spTree>
      <p:nvGrpSpPr>
        <p:cNvPr id="1" name="Shape 649"/>
        <p:cNvGrpSpPr/>
        <p:nvPr/>
      </p:nvGrpSpPr>
      <p:grpSpPr>
        <a:xfrm>
          <a:off x="0" y="0"/>
          <a:ext cx="0" cy="0"/>
          <a:chOff x="0" y="0"/>
          <a:chExt cx="0" cy="0"/>
        </a:xfrm>
      </p:grpSpPr>
      <p:pic>
        <p:nvPicPr>
          <p:cNvPr id="650" name="Google Shape;650;g939719dd0b_4_93"/>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51" name="Google Shape;651;g939719dd0b_4_93"/>
          <p:cNvSpPr/>
          <p:nvPr/>
        </p:nvSpPr>
        <p:spPr>
          <a:xfrm>
            <a:off x="1143" y="983"/>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652" name="Google Shape;652;g939719dd0b_4_93"/>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3" name="Google Shape;653;g939719dd0b_4_93"/>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654" name="Google Shape;654;g939719dd0b_4_93"/>
          <p:cNvPicPr preferRelativeResize="0"/>
          <p:nvPr/>
        </p:nvPicPr>
        <p:blipFill rotWithShape="1">
          <a:blip r:embed="rId3">
            <a:alphaModFix/>
          </a:blip>
          <a:srcRect/>
          <a:stretch/>
        </p:blipFill>
        <p:spPr>
          <a:xfrm>
            <a:off x="2349331" y="2692799"/>
            <a:ext cx="1023938" cy="2537222"/>
          </a:xfrm>
          <a:custGeom>
            <a:avLst/>
            <a:gdLst/>
            <a:ahLst/>
            <a:cxnLst/>
            <a:rect l="l" t="t" r="r" b="b"/>
            <a:pathLst>
              <a:path w="1365250" h="3382962" extrusionOk="0">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ln>
            <a:noFill/>
          </a:ln>
        </p:spPr>
      </p:pic>
      <p:sp>
        <p:nvSpPr>
          <p:cNvPr id="655" name="Google Shape;655;g939719dd0b_4_93"/>
          <p:cNvSpPr txBox="1">
            <a:spLocks noGrp="1"/>
          </p:cNvSpPr>
          <p:nvPr>
            <p:ph type="title"/>
          </p:nvPr>
        </p:nvSpPr>
        <p:spPr>
          <a:xfrm>
            <a:off x="472500" y="2073152"/>
            <a:ext cx="1858950" cy="985725"/>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3200"/>
              <a:buFont typeface="Trebuchet MS"/>
              <a:buNone/>
              <a:defRPr sz="240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08087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Green left arrow">
  <p:cSld name="Green left arrow">
    <p:bg>
      <p:bgPr>
        <a:solidFill>
          <a:srgbClr val="F2F2F2"/>
        </a:solidFill>
        <a:effectLst/>
      </p:bgPr>
    </p:bg>
    <p:spTree>
      <p:nvGrpSpPr>
        <p:cNvPr id="1" name="Shape 656"/>
        <p:cNvGrpSpPr/>
        <p:nvPr/>
      </p:nvGrpSpPr>
      <p:grpSpPr>
        <a:xfrm>
          <a:off x="0" y="0"/>
          <a:ext cx="0" cy="0"/>
          <a:chOff x="0" y="0"/>
          <a:chExt cx="0" cy="0"/>
        </a:xfrm>
      </p:grpSpPr>
      <p:pic>
        <p:nvPicPr>
          <p:cNvPr id="657" name="Google Shape;657;g939719dd0b_4_100"/>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58" name="Google Shape;658;g939719dd0b_4_100"/>
          <p:cNvSpPr/>
          <p:nvPr/>
        </p:nvSpPr>
        <p:spPr>
          <a:xfrm>
            <a:off x="0" y="0"/>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59" name="Google Shape;659;g939719dd0b_4_100"/>
          <p:cNvSpPr txBox="1">
            <a:spLocks noGrp="1"/>
          </p:cNvSpPr>
          <p:nvPr>
            <p:ph type="title"/>
          </p:nvPr>
        </p:nvSpPr>
        <p:spPr>
          <a:xfrm>
            <a:off x="472500" y="2073152"/>
            <a:ext cx="1858950" cy="985725"/>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3200"/>
              <a:buFont typeface="Trebuchet MS"/>
              <a:buNone/>
              <a:defRPr sz="2400">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0" name="Google Shape;660;g939719dd0b_4_100"/>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1" name="Google Shape;661;g939719dd0b_4_100"/>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662" name="Google Shape;662;g939719dd0b_4_100"/>
          <p:cNvPicPr preferRelativeResize="0"/>
          <p:nvPr/>
        </p:nvPicPr>
        <p:blipFill rotWithShape="1">
          <a:blip r:embed="rId3">
            <a:alphaModFix/>
          </a:blip>
          <a:srcRect t="6214" b="7712"/>
          <a:stretch/>
        </p:blipFill>
        <p:spPr>
          <a:xfrm rot="120272">
            <a:off x="1630848" y="2552219"/>
            <a:ext cx="2022237" cy="2597899"/>
          </a:xfrm>
          <a:custGeom>
            <a:avLst/>
            <a:gdLst/>
            <a:ahLst/>
            <a:cxnLst/>
            <a:rect l="l" t="t" r="r" b="b"/>
            <a:pathLst>
              <a:path w="2694666" h="3461745" extrusionOk="0">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a:noFill/>
          <a:ln>
            <a:noFill/>
          </a:ln>
        </p:spPr>
      </p:pic>
    </p:spTree>
    <p:extLst>
      <p:ext uri="{BB962C8B-B14F-4D97-AF65-F5344CB8AC3E}">
        <p14:creationId xmlns:p14="http://schemas.microsoft.com/office/powerpoint/2010/main" val="3090054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Arrow one third">
  <p:cSld name="Arrow one third">
    <p:bg>
      <p:bgPr>
        <a:gradFill>
          <a:gsLst>
            <a:gs pos="0">
              <a:srgbClr val="003192"/>
            </a:gs>
            <a:gs pos="100000">
              <a:srgbClr val="002060"/>
            </a:gs>
          </a:gsLst>
          <a:lin ang="8100019" scaled="0"/>
        </a:gradFill>
        <a:effectLst/>
      </p:bgPr>
    </p:bg>
    <p:spTree>
      <p:nvGrpSpPr>
        <p:cNvPr id="1" name="Shape 663"/>
        <p:cNvGrpSpPr/>
        <p:nvPr/>
      </p:nvGrpSpPr>
      <p:grpSpPr>
        <a:xfrm>
          <a:off x="0" y="0"/>
          <a:ext cx="0" cy="0"/>
          <a:chOff x="0" y="0"/>
          <a:chExt cx="0" cy="0"/>
        </a:xfrm>
      </p:grpSpPr>
      <p:pic>
        <p:nvPicPr>
          <p:cNvPr id="664" name="Google Shape;664;g939719dd0b_4_107"/>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65" name="Google Shape;665;g939719dd0b_4_107"/>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600" b="0" i="0" u="none" strike="noStrike" cap="none">
              <a:solidFill>
                <a:schemeClr val="lt1"/>
              </a:solidFill>
              <a:latin typeface="Trebuchet MS"/>
              <a:ea typeface="Trebuchet MS"/>
              <a:cs typeface="Trebuchet MS"/>
              <a:sym typeface="Trebuchet MS"/>
            </a:endParaRPr>
          </a:p>
        </p:txBody>
      </p:sp>
      <p:sp>
        <p:nvSpPr>
          <p:cNvPr id="666" name="Google Shape;666;g939719dd0b_4_107"/>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7" name="Google Shape;667;g939719dd0b_4_107"/>
          <p:cNvSpPr/>
          <p:nvPr/>
        </p:nvSpPr>
        <p:spPr>
          <a:xfrm>
            <a:off x="1" y="0"/>
            <a:ext cx="4070250" cy="5143500"/>
          </a:xfrm>
          <a:prstGeom prst="homePlate">
            <a:avLst>
              <a:gd name="adj" fmla="val 12939"/>
            </a:avLst>
          </a:prstGeom>
          <a:solidFill>
            <a:schemeClr val="lt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668" name="Google Shape;668;g939719dd0b_4_107"/>
          <p:cNvSpPr txBox="1">
            <a:spLocks noGrp="1"/>
          </p:cNvSpPr>
          <p:nvPr>
            <p:ph type="title"/>
          </p:nvPr>
        </p:nvSpPr>
        <p:spPr>
          <a:xfrm>
            <a:off x="472500" y="1339200"/>
            <a:ext cx="30467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4400"/>
              <a:buFont typeface="Trebuchet MS"/>
              <a:buNone/>
              <a:defRPr sz="3300" b="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69" name="Google Shape;669;g939719dd0b_4_107"/>
          <p:cNvPicPr preferRelativeResize="0"/>
          <p:nvPr/>
        </p:nvPicPr>
        <p:blipFill rotWithShape="1">
          <a:blip r:embed="rId3">
            <a:alphaModFix/>
          </a:blip>
          <a:srcRect/>
          <a:stretch/>
        </p:blipFill>
        <p:spPr>
          <a:xfrm>
            <a:off x="3436144" y="2545795"/>
            <a:ext cx="973931" cy="2678906"/>
          </a:xfrm>
          <a:custGeom>
            <a:avLst/>
            <a:gdLst/>
            <a:ahLst/>
            <a:cxnLst/>
            <a:rect l="l" t="t" r="r" b="b"/>
            <a:pathLst>
              <a:path w="1298575" h="3571875" extrusionOk="0">
                <a:moveTo>
                  <a:pt x="0" y="0"/>
                </a:moveTo>
                <a:lnTo>
                  <a:pt x="1298575" y="0"/>
                </a:lnTo>
                <a:lnTo>
                  <a:pt x="1298575" y="3571875"/>
                </a:lnTo>
                <a:lnTo>
                  <a:pt x="0" y="3571875"/>
                </a:lnTo>
                <a:lnTo>
                  <a:pt x="0" y="3465683"/>
                </a:lnTo>
                <a:lnTo>
                  <a:pt x="139700" y="3466783"/>
                </a:lnTo>
                <a:lnTo>
                  <a:pt x="841375" y="21908"/>
                </a:lnTo>
                <a:lnTo>
                  <a:pt x="0" y="2642743"/>
                </a:lnTo>
                <a:close/>
              </a:path>
            </a:pathLst>
          </a:custGeom>
          <a:noFill/>
          <a:ln>
            <a:noFill/>
          </a:ln>
        </p:spPr>
      </p:pic>
    </p:spTree>
    <p:extLst>
      <p:ext uri="{BB962C8B-B14F-4D97-AF65-F5344CB8AC3E}">
        <p14:creationId xmlns:p14="http://schemas.microsoft.com/office/powerpoint/2010/main" val="2645340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Green arrow one third">
  <p:cSld name="Green arrow one third">
    <p:bg>
      <p:bgPr>
        <a:solidFill>
          <a:srgbClr val="F2F2F2"/>
        </a:solidFill>
        <a:effectLst/>
      </p:bgPr>
    </p:bg>
    <p:spTree>
      <p:nvGrpSpPr>
        <p:cNvPr id="1" name="Shape 670"/>
        <p:cNvGrpSpPr/>
        <p:nvPr/>
      </p:nvGrpSpPr>
      <p:grpSpPr>
        <a:xfrm>
          <a:off x="0" y="0"/>
          <a:ext cx="0" cy="0"/>
          <a:chOff x="0" y="0"/>
          <a:chExt cx="0" cy="0"/>
        </a:xfrm>
      </p:grpSpPr>
      <p:pic>
        <p:nvPicPr>
          <p:cNvPr id="671" name="Google Shape;671;g939719dd0b_4_11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72" name="Google Shape;672;g939719dd0b_4_114"/>
          <p:cNvSpPr/>
          <p:nvPr/>
        </p:nvSpPr>
        <p:spPr>
          <a:xfrm>
            <a:off x="1" y="0"/>
            <a:ext cx="4070250" cy="5143500"/>
          </a:xfrm>
          <a:prstGeom prst="homePlate">
            <a:avLst>
              <a:gd name="adj" fmla="val 12939"/>
            </a:avLst>
          </a:pr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73" name="Google Shape;673;g939719dd0b_4_114"/>
          <p:cNvSpPr txBox="1">
            <a:spLocks noGrp="1"/>
          </p:cNvSpPr>
          <p:nvPr>
            <p:ph type="title"/>
          </p:nvPr>
        </p:nvSpPr>
        <p:spPr>
          <a:xfrm>
            <a:off x="472500" y="1339200"/>
            <a:ext cx="30467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4400"/>
              <a:buFont typeface="Trebuchet MS"/>
              <a:buNone/>
              <a:defRPr sz="3300" b="0">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4" name="Google Shape;674;g939719dd0b_4_11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5" name="Google Shape;675;g939719dd0b_4_114"/>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676" name="Google Shape;676;g939719dd0b_4_114"/>
          <p:cNvPicPr preferRelativeResize="0"/>
          <p:nvPr/>
        </p:nvPicPr>
        <p:blipFill rotWithShape="1">
          <a:blip r:embed="rId3">
            <a:alphaModFix/>
          </a:blip>
          <a:srcRect t="7564" b="6862"/>
          <a:stretch/>
        </p:blipFill>
        <p:spPr>
          <a:xfrm>
            <a:off x="2683544" y="2562225"/>
            <a:ext cx="2021000" cy="2581275"/>
          </a:xfrm>
          <a:custGeom>
            <a:avLst/>
            <a:gdLst/>
            <a:ahLst/>
            <a:cxnLst/>
            <a:rect l="l" t="t" r="r" b="b"/>
            <a:pathLst>
              <a:path w="2694666" h="3441700" extrusionOk="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a:noFill/>
          <a:ln>
            <a:noFill/>
          </a:ln>
        </p:spPr>
      </p:pic>
    </p:spTree>
    <p:extLst>
      <p:ext uri="{BB962C8B-B14F-4D97-AF65-F5344CB8AC3E}">
        <p14:creationId xmlns:p14="http://schemas.microsoft.com/office/powerpoint/2010/main" val="3557370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Arrow half">
  <p:cSld name="Arrow half">
    <p:bg>
      <p:bgPr>
        <a:gradFill>
          <a:gsLst>
            <a:gs pos="0">
              <a:srgbClr val="003192"/>
            </a:gs>
            <a:gs pos="100000">
              <a:srgbClr val="002060"/>
            </a:gs>
          </a:gsLst>
          <a:lin ang="8100019" scaled="0"/>
        </a:gradFill>
        <a:effectLst/>
      </p:bgPr>
    </p:bg>
    <p:spTree>
      <p:nvGrpSpPr>
        <p:cNvPr id="1" name="Shape 677"/>
        <p:cNvGrpSpPr/>
        <p:nvPr/>
      </p:nvGrpSpPr>
      <p:grpSpPr>
        <a:xfrm>
          <a:off x="0" y="0"/>
          <a:ext cx="0" cy="0"/>
          <a:chOff x="0" y="0"/>
          <a:chExt cx="0" cy="0"/>
        </a:xfrm>
      </p:grpSpPr>
      <p:pic>
        <p:nvPicPr>
          <p:cNvPr id="678" name="Google Shape;678;g939719dd0b_4_121"/>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79" name="Google Shape;679;g939719dd0b_4_121"/>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0" name="Google Shape;680;g939719dd0b_4_121"/>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681" name="Google Shape;681;g939719dd0b_4_121"/>
          <p:cNvSpPr/>
          <p:nvPr/>
        </p:nvSpPr>
        <p:spPr>
          <a:xfrm>
            <a:off x="0" y="0"/>
            <a:ext cx="4772700" cy="5143500"/>
          </a:xfrm>
          <a:prstGeom prst="homePlate">
            <a:avLst>
              <a:gd name="adj" fmla="val 12939"/>
            </a:avLst>
          </a:prstGeom>
          <a:solidFill>
            <a:schemeClr val="lt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682" name="Google Shape;682;g939719dd0b_4_121"/>
          <p:cNvSpPr txBox="1">
            <a:spLocks noGrp="1"/>
          </p:cNvSpPr>
          <p:nvPr>
            <p:ph type="title"/>
          </p:nvPr>
        </p:nvSpPr>
        <p:spPr>
          <a:xfrm>
            <a:off x="472500" y="467100"/>
            <a:ext cx="3505275"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b="0" i="0" u="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83" name="Google Shape;683;g939719dd0b_4_121"/>
          <p:cNvPicPr preferRelativeResize="0"/>
          <p:nvPr/>
        </p:nvPicPr>
        <p:blipFill rotWithShape="1">
          <a:blip r:embed="rId3">
            <a:alphaModFix/>
          </a:blip>
          <a:srcRect/>
          <a:stretch/>
        </p:blipFill>
        <p:spPr>
          <a:xfrm>
            <a:off x="4048354" y="2692204"/>
            <a:ext cx="1023938" cy="2537222"/>
          </a:xfrm>
          <a:custGeom>
            <a:avLst/>
            <a:gdLst/>
            <a:ahLst/>
            <a:cxnLst/>
            <a:rect l="l" t="t" r="r" b="b"/>
            <a:pathLst>
              <a:path w="1365250" h="3382962" extrusionOk="0">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ln>
            <a:noFill/>
          </a:ln>
        </p:spPr>
      </p:pic>
    </p:spTree>
    <p:extLst>
      <p:ext uri="{BB962C8B-B14F-4D97-AF65-F5344CB8AC3E}">
        <p14:creationId xmlns:p14="http://schemas.microsoft.com/office/powerpoint/2010/main" val="3726011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reen arrow half">
  <p:cSld name="Green arrow half">
    <p:bg>
      <p:bgPr>
        <a:solidFill>
          <a:srgbClr val="F2F2F2"/>
        </a:solidFill>
        <a:effectLst/>
      </p:bgPr>
    </p:bg>
    <p:spTree>
      <p:nvGrpSpPr>
        <p:cNvPr id="1" name="Shape 684"/>
        <p:cNvGrpSpPr/>
        <p:nvPr/>
      </p:nvGrpSpPr>
      <p:grpSpPr>
        <a:xfrm>
          <a:off x="0" y="0"/>
          <a:ext cx="0" cy="0"/>
          <a:chOff x="0" y="0"/>
          <a:chExt cx="0" cy="0"/>
        </a:xfrm>
      </p:grpSpPr>
      <p:pic>
        <p:nvPicPr>
          <p:cNvPr id="685" name="Google Shape;685;g939719dd0b_4_128"/>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86" name="Google Shape;686;g939719dd0b_4_128"/>
          <p:cNvSpPr/>
          <p:nvPr/>
        </p:nvSpPr>
        <p:spPr>
          <a:xfrm>
            <a:off x="0" y="0"/>
            <a:ext cx="4772700" cy="5143500"/>
          </a:xfrm>
          <a:prstGeom prst="homePlate">
            <a:avLst>
              <a:gd name="adj" fmla="val 12939"/>
            </a:avLst>
          </a:pr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87" name="Google Shape;687;g939719dd0b_4_128"/>
          <p:cNvSpPr txBox="1">
            <a:spLocks noGrp="1"/>
          </p:cNvSpPr>
          <p:nvPr>
            <p:ph type="title"/>
          </p:nvPr>
        </p:nvSpPr>
        <p:spPr>
          <a:xfrm>
            <a:off x="472500" y="467100"/>
            <a:ext cx="3505275"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400"/>
              <a:buFont typeface="Trebuchet MS"/>
              <a:buNone/>
              <a:defRPr sz="2550" b="0" i="0" u="none">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8" name="Google Shape;688;g939719dd0b_4_128"/>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9" name="Google Shape;689;g939719dd0b_4_128"/>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690" name="Google Shape;690;g939719dd0b_4_128"/>
          <p:cNvPicPr preferRelativeResize="0"/>
          <p:nvPr/>
        </p:nvPicPr>
        <p:blipFill rotWithShape="1">
          <a:blip r:embed="rId3">
            <a:alphaModFix/>
          </a:blip>
          <a:srcRect t="9055" b="6861"/>
          <a:stretch/>
        </p:blipFill>
        <p:spPr>
          <a:xfrm rot="120272">
            <a:off x="3344996" y="2555950"/>
            <a:ext cx="2022237" cy="2594000"/>
          </a:xfrm>
          <a:custGeom>
            <a:avLst/>
            <a:gdLst/>
            <a:ahLst/>
            <a:cxnLst/>
            <a:rect l="l" t="t" r="r" b="b"/>
            <a:pathLst>
              <a:path w="2694666" h="3456551" extrusionOk="0">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a:noFill/>
          <a:ln>
            <a:noFill/>
          </a:ln>
        </p:spPr>
      </p:pic>
    </p:spTree>
    <p:extLst>
      <p:ext uri="{BB962C8B-B14F-4D97-AF65-F5344CB8AC3E}">
        <p14:creationId xmlns:p14="http://schemas.microsoft.com/office/powerpoint/2010/main" val="1042980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Arrow two third">
  <p:cSld name="Arrow two third">
    <p:bg>
      <p:bgPr>
        <a:gradFill>
          <a:gsLst>
            <a:gs pos="0">
              <a:srgbClr val="003192"/>
            </a:gs>
            <a:gs pos="100000">
              <a:srgbClr val="002060"/>
            </a:gs>
          </a:gsLst>
          <a:lin ang="8100019" scaled="0"/>
        </a:gradFill>
        <a:effectLst/>
      </p:bgPr>
    </p:bg>
    <p:spTree>
      <p:nvGrpSpPr>
        <p:cNvPr id="1" name="Shape 691"/>
        <p:cNvGrpSpPr/>
        <p:nvPr/>
      </p:nvGrpSpPr>
      <p:grpSpPr>
        <a:xfrm>
          <a:off x="0" y="0"/>
          <a:ext cx="0" cy="0"/>
          <a:chOff x="0" y="0"/>
          <a:chExt cx="0" cy="0"/>
        </a:xfrm>
      </p:grpSpPr>
      <p:pic>
        <p:nvPicPr>
          <p:cNvPr id="692" name="Google Shape;692;g939719dd0b_4_135"/>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693" name="Google Shape;693;g939719dd0b_4_135"/>
          <p:cNvSpPr/>
          <p:nvPr/>
        </p:nvSpPr>
        <p:spPr>
          <a:xfrm>
            <a:off x="0" y="0"/>
            <a:ext cx="6334679" cy="5143500"/>
          </a:xfrm>
          <a:custGeom>
            <a:avLst/>
            <a:gdLst/>
            <a:ahLst/>
            <a:cxnLst/>
            <a:rect l="l" t="t" r="r" b="b"/>
            <a:pathLst>
              <a:path w="8446239" h="6858000" extrusionOk="0">
                <a:moveTo>
                  <a:pt x="0" y="0"/>
                </a:moveTo>
                <a:lnTo>
                  <a:pt x="7645979" y="0"/>
                </a:lnTo>
                <a:lnTo>
                  <a:pt x="8446239" y="3429000"/>
                </a:lnTo>
                <a:lnTo>
                  <a:pt x="7645979" y="6858000"/>
                </a:lnTo>
                <a:lnTo>
                  <a:pt x="0" y="6858000"/>
                </a:lnTo>
                <a:lnTo>
                  <a:pt x="0" y="0"/>
                </a:lnTo>
                <a:close/>
              </a:path>
            </a:pathLst>
          </a:custGeom>
          <a:solidFill>
            <a:schemeClr val="lt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694" name="Google Shape;694;g939719dd0b_4_135"/>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5" name="Google Shape;695;g939719dd0b_4_135"/>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696" name="Google Shape;696;g939719dd0b_4_135"/>
          <p:cNvSpPr txBox="1">
            <a:spLocks noGrp="1"/>
          </p:cNvSpPr>
          <p:nvPr>
            <p:ph type="title"/>
          </p:nvPr>
        </p:nvSpPr>
        <p:spPr>
          <a:xfrm>
            <a:off x="472500" y="467100"/>
            <a:ext cx="46926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3400"/>
              <a:buFont typeface="Trebuchet MS"/>
              <a:buNone/>
              <a:defRPr sz="2550" b="0" i="0" u="none">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97" name="Google Shape;697;g939719dd0b_4_135"/>
          <p:cNvPicPr preferRelativeResize="0"/>
          <p:nvPr/>
        </p:nvPicPr>
        <p:blipFill rotWithShape="1">
          <a:blip r:embed="rId3">
            <a:alphaModFix/>
          </a:blip>
          <a:srcRect/>
          <a:stretch/>
        </p:blipFill>
        <p:spPr>
          <a:xfrm>
            <a:off x="5617754" y="2692204"/>
            <a:ext cx="1023938" cy="2537222"/>
          </a:xfrm>
          <a:custGeom>
            <a:avLst/>
            <a:gdLst/>
            <a:ahLst/>
            <a:cxnLst/>
            <a:rect l="l" t="t" r="r" b="b"/>
            <a:pathLst>
              <a:path w="1365250" h="3382962" extrusionOk="0">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ln>
            <a:noFill/>
          </a:ln>
        </p:spPr>
      </p:pic>
    </p:spTree>
    <p:extLst>
      <p:ext uri="{BB962C8B-B14F-4D97-AF65-F5344CB8AC3E}">
        <p14:creationId xmlns:p14="http://schemas.microsoft.com/office/powerpoint/2010/main" val="828954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reen arrow two third">
  <p:cSld name="Green arrow two third">
    <p:bg>
      <p:bgPr>
        <a:solidFill>
          <a:srgbClr val="F2F2F2"/>
        </a:solidFill>
        <a:effectLst/>
      </p:bgPr>
    </p:bg>
    <p:spTree>
      <p:nvGrpSpPr>
        <p:cNvPr id="1" name="Shape 698"/>
        <p:cNvGrpSpPr/>
        <p:nvPr/>
      </p:nvGrpSpPr>
      <p:grpSpPr>
        <a:xfrm>
          <a:off x="0" y="0"/>
          <a:ext cx="0" cy="0"/>
          <a:chOff x="0" y="0"/>
          <a:chExt cx="0" cy="0"/>
        </a:xfrm>
      </p:grpSpPr>
      <p:pic>
        <p:nvPicPr>
          <p:cNvPr id="699" name="Google Shape;699;g939719dd0b_4_142"/>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00" name="Google Shape;700;g939719dd0b_4_142"/>
          <p:cNvSpPr/>
          <p:nvPr/>
        </p:nvSpPr>
        <p:spPr>
          <a:xfrm>
            <a:off x="0" y="0"/>
            <a:ext cx="6334679" cy="5143500"/>
          </a:xfrm>
          <a:custGeom>
            <a:avLst/>
            <a:gdLst/>
            <a:ahLst/>
            <a:cxnLst/>
            <a:rect l="l" t="t" r="r" b="b"/>
            <a:pathLst>
              <a:path w="8446239" h="6858000" extrusionOk="0">
                <a:moveTo>
                  <a:pt x="0" y="0"/>
                </a:moveTo>
                <a:lnTo>
                  <a:pt x="7645979" y="0"/>
                </a:lnTo>
                <a:lnTo>
                  <a:pt x="8446239" y="3429000"/>
                </a:lnTo>
                <a:lnTo>
                  <a:pt x="7645979" y="6858000"/>
                </a:lnTo>
                <a:lnTo>
                  <a:pt x="0" y="6858000"/>
                </a:lnTo>
                <a:lnTo>
                  <a:pt x="0" y="0"/>
                </a:lnTo>
                <a:close/>
              </a:path>
            </a:pathLst>
          </a:cu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701" name="Google Shape;701;g939719dd0b_4_142"/>
          <p:cNvSpPr txBox="1">
            <a:spLocks noGrp="1"/>
          </p:cNvSpPr>
          <p:nvPr>
            <p:ph type="title"/>
          </p:nvPr>
        </p:nvSpPr>
        <p:spPr>
          <a:xfrm>
            <a:off x="472500" y="467100"/>
            <a:ext cx="46926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3400"/>
              <a:buFont typeface="Trebuchet MS"/>
              <a:buNone/>
              <a:defRPr sz="2550" b="0" i="0" u="none">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2" name="Google Shape;702;g939719dd0b_4_142"/>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3" name="Google Shape;703;g939719dd0b_4_142"/>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704" name="Google Shape;704;g939719dd0b_4_142"/>
          <p:cNvPicPr preferRelativeResize="0"/>
          <p:nvPr/>
        </p:nvPicPr>
        <p:blipFill rotWithShape="1">
          <a:blip r:embed="rId3">
            <a:alphaModFix/>
          </a:blip>
          <a:srcRect t="9055" b="6861"/>
          <a:stretch/>
        </p:blipFill>
        <p:spPr>
          <a:xfrm rot="120272">
            <a:off x="4925588" y="2555950"/>
            <a:ext cx="2022237" cy="2594000"/>
          </a:xfrm>
          <a:custGeom>
            <a:avLst/>
            <a:gdLst/>
            <a:ahLst/>
            <a:cxnLst/>
            <a:rect l="l" t="t" r="r" b="b"/>
            <a:pathLst>
              <a:path w="2694666" h="3456551" extrusionOk="0">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a:noFill/>
          <a:ln>
            <a:noFill/>
          </a:ln>
        </p:spPr>
      </p:pic>
    </p:spTree>
    <p:extLst>
      <p:ext uri="{BB962C8B-B14F-4D97-AF65-F5344CB8AC3E}">
        <p14:creationId xmlns:p14="http://schemas.microsoft.com/office/powerpoint/2010/main" val="4041389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ig statement green">
  <p:cSld name="Big statement green">
    <p:bg>
      <p:bgPr>
        <a:gradFill>
          <a:gsLst>
            <a:gs pos="0">
              <a:srgbClr val="003192"/>
            </a:gs>
            <a:gs pos="100000">
              <a:srgbClr val="002060"/>
            </a:gs>
          </a:gsLst>
          <a:lin ang="8100019" scaled="0"/>
        </a:gradFill>
        <a:effectLst/>
      </p:bgPr>
    </p:bg>
    <p:spTree>
      <p:nvGrpSpPr>
        <p:cNvPr id="1" name="Shape 705"/>
        <p:cNvGrpSpPr/>
        <p:nvPr/>
      </p:nvGrpSpPr>
      <p:grpSpPr>
        <a:xfrm>
          <a:off x="0" y="0"/>
          <a:ext cx="0" cy="0"/>
          <a:chOff x="0" y="0"/>
          <a:chExt cx="0" cy="0"/>
        </a:xfrm>
      </p:grpSpPr>
      <p:pic>
        <p:nvPicPr>
          <p:cNvPr id="706" name="Google Shape;706;g939719dd0b_4_14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07" name="Google Shape;707;g939719dd0b_4_149"/>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708" name="Google Shape;708;g939719dd0b_4_14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9" name="Google Shape;709;g939719dd0b_4_149"/>
          <p:cNvSpPr txBox="1">
            <a:spLocks noGrp="1"/>
          </p:cNvSpPr>
          <p:nvPr>
            <p:ph type="title"/>
          </p:nvPr>
        </p:nvSpPr>
        <p:spPr>
          <a:xfrm>
            <a:off x="472500" y="2869750"/>
            <a:ext cx="8199900" cy="1204875"/>
          </a:xfrm>
          <a:prstGeom prst="rect">
            <a:avLst/>
          </a:prstGeom>
          <a:noFill/>
          <a:ln>
            <a:noFill/>
          </a:ln>
        </p:spPr>
        <p:txBody>
          <a:bodyPr spcFirstLastPara="1" wrap="square" lIns="0" tIns="0" rIns="0" bIns="0" anchor="b" anchorCtr="0">
            <a:noAutofit/>
          </a:bodyPr>
          <a:lstStyle>
            <a:lvl1pPr lvl="0" algn="l" rtl="0">
              <a:lnSpc>
                <a:spcPct val="111111"/>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36682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statement icon">
  <p:cSld name="Big statement icon">
    <p:bg>
      <p:bgPr>
        <a:solidFill>
          <a:srgbClr val="F2F2F2"/>
        </a:solidFill>
        <a:effectLst/>
      </p:bgPr>
    </p:bg>
    <p:spTree>
      <p:nvGrpSpPr>
        <p:cNvPr id="1" name="Shape 710"/>
        <p:cNvGrpSpPr/>
        <p:nvPr/>
      </p:nvGrpSpPr>
      <p:grpSpPr>
        <a:xfrm>
          <a:off x="0" y="0"/>
          <a:ext cx="0" cy="0"/>
          <a:chOff x="0" y="0"/>
          <a:chExt cx="0" cy="0"/>
        </a:xfrm>
      </p:grpSpPr>
      <p:pic>
        <p:nvPicPr>
          <p:cNvPr id="711" name="Google Shape;711;g939719dd0b_4_15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12" name="Google Shape;712;g939719dd0b_4_15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3" name="Google Shape;713;g939719dd0b_4_154"/>
          <p:cNvSpPr/>
          <p:nvPr/>
        </p:nvSpPr>
        <p:spPr>
          <a:xfrm>
            <a:off x="472500" y="469106"/>
            <a:ext cx="699525" cy="699525"/>
          </a:xfrm>
          <a:prstGeom prst="rect">
            <a:avLst/>
          </a:prstGeom>
          <a:noFill/>
          <a:ln w="10775" cap="flat" cmpd="sng">
            <a:solidFill>
              <a:schemeClr val="accent4"/>
            </a:solidFill>
            <a:prstDash val="solid"/>
            <a:round/>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714" name="Google Shape;714;g939719dd0b_4_154"/>
          <p:cNvSpPr txBox="1">
            <a:spLocks noGrp="1"/>
          </p:cNvSpPr>
          <p:nvPr>
            <p:ph type="title"/>
          </p:nvPr>
        </p:nvSpPr>
        <p:spPr>
          <a:xfrm>
            <a:off x="472500" y="2869750"/>
            <a:ext cx="8199900" cy="1204875"/>
          </a:xfrm>
          <a:prstGeom prst="rect">
            <a:avLst/>
          </a:prstGeom>
          <a:noFill/>
          <a:ln>
            <a:noFill/>
          </a:ln>
        </p:spPr>
        <p:txBody>
          <a:bodyPr spcFirstLastPara="1" wrap="square" lIns="0" tIns="0" rIns="0" bIns="0" anchor="b" anchorCtr="0">
            <a:noAutofit/>
          </a:bodyPr>
          <a:lstStyle>
            <a:lvl1pPr lvl="0" algn="l" rtl="0">
              <a:lnSpc>
                <a:spcPct val="111111"/>
              </a:lnSpc>
              <a:spcBef>
                <a:spcPts val="0"/>
              </a:spcBef>
              <a:spcAft>
                <a:spcPts val="0"/>
              </a:spcAft>
              <a:buClr>
                <a:schemeClr val="accent4"/>
              </a:buClr>
              <a:buSzPts val="5400"/>
              <a:buFont typeface="Trebuchet MS"/>
              <a:buNone/>
              <a:defRPr sz="4050">
                <a:solidFill>
                  <a:schemeClr val="accent4"/>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943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accent1"/>
        </a:solidFill>
        <a:effectLst/>
      </p:bgPr>
    </p:bg>
    <p:spTree>
      <p:nvGrpSpPr>
        <p:cNvPr id="1" name="Shape 715"/>
        <p:cNvGrpSpPr/>
        <p:nvPr/>
      </p:nvGrpSpPr>
      <p:grpSpPr>
        <a:xfrm>
          <a:off x="0" y="0"/>
          <a:ext cx="0" cy="0"/>
          <a:chOff x="0" y="0"/>
          <a:chExt cx="0" cy="0"/>
        </a:xfrm>
      </p:grpSpPr>
      <p:pic>
        <p:nvPicPr>
          <p:cNvPr id="716" name="Google Shape;716;g939719dd0b_4_15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17" name="Google Shape;717;g939719dd0b_4_159"/>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718" name="Google Shape;718;g939719dd0b_4_159"/>
          <p:cNvPicPr preferRelativeResize="0"/>
          <p:nvPr/>
        </p:nvPicPr>
        <p:blipFill rotWithShape="1">
          <a:blip r:embed="rId3">
            <a:alphaModFix/>
          </a:blip>
          <a:srcRect r="3633" b="1254"/>
          <a:stretch/>
        </p:blipFill>
        <p:spPr>
          <a:xfrm rot="-5400000" flipH="1">
            <a:off x="5098096" y="76083"/>
            <a:ext cx="576943" cy="7514866"/>
          </a:xfrm>
          <a:custGeom>
            <a:avLst/>
            <a:gdLst/>
            <a:ahLst/>
            <a:cxnLst/>
            <a:rect l="l" t="t" r="r" b="b"/>
            <a:pathLst>
              <a:path w="769257" h="10019821" extrusionOk="0">
                <a:moveTo>
                  <a:pt x="0" y="0"/>
                </a:moveTo>
                <a:lnTo>
                  <a:pt x="0" y="4631160"/>
                </a:lnTo>
                <a:lnTo>
                  <a:pt x="216750" y="999646"/>
                </a:lnTo>
                <a:lnTo>
                  <a:pt x="197800" y="10019821"/>
                </a:lnTo>
                <a:lnTo>
                  <a:pt x="769257" y="10019821"/>
                </a:lnTo>
                <a:lnTo>
                  <a:pt x="769257" y="0"/>
                </a:lnTo>
                <a:close/>
              </a:path>
            </a:pathLst>
          </a:custGeom>
          <a:noFill/>
          <a:ln>
            <a:noFill/>
          </a:ln>
        </p:spPr>
      </p:pic>
      <p:sp>
        <p:nvSpPr>
          <p:cNvPr id="719" name="Google Shape;719;g939719dd0b_4_159"/>
          <p:cNvSpPr/>
          <p:nvPr/>
        </p:nvSpPr>
        <p:spPr>
          <a:xfrm flipH="1">
            <a:off x="0" y="1"/>
            <a:ext cx="9144000" cy="4400501"/>
          </a:xfrm>
          <a:custGeom>
            <a:avLst/>
            <a:gdLst/>
            <a:ahLst/>
            <a:cxnLst/>
            <a:rect l="l" t="t" r="r" b="b"/>
            <a:pathLst>
              <a:path w="12192000" h="5867335" extrusionOk="0">
                <a:moveTo>
                  <a:pt x="12192000" y="0"/>
                </a:moveTo>
                <a:lnTo>
                  <a:pt x="0" y="0"/>
                </a:lnTo>
                <a:lnTo>
                  <a:pt x="0" y="4945992"/>
                </a:lnTo>
                <a:lnTo>
                  <a:pt x="9041587" y="4945992"/>
                </a:lnTo>
                <a:lnTo>
                  <a:pt x="9974275" y="5867335"/>
                </a:lnTo>
                <a:lnTo>
                  <a:pt x="9974275" y="4945992"/>
                </a:lnTo>
                <a:lnTo>
                  <a:pt x="12192000" y="4945992"/>
                </a:lnTo>
                <a:close/>
              </a:path>
            </a:pathLst>
          </a:custGeom>
          <a:solidFill>
            <a:schemeClr val="dk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972748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Special gray">
  <p:cSld name="Special gray">
    <p:bg>
      <p:bgPr>
        <a:solidFill>
          <a:srgbClr val="121212"/>
        </a:solidFill>
        <a:effectLst/>
      </p:bgPr>
    </p:bg>
    <p:spTree>
      <p:nvGrpSpPr>
        <p:cNvPr id="1" name="Shape 720"/>
        <p:cNvGrpSpPr/>
        <p:nvPr/>
      </p:nvGrpSpPr>
      <p:grpSpPr>
        <a:xfrm>
          <a:off x="0" y="0"/>
          <a:ext cx="0" cy="0"/>
          <a:chOff x="0" y="0"/>
          <a:chExt cx="0" cy="0"/>
        </a:xfrm>
      </p:grpSpPr>
      <p:pic>
        <p:nvPicPr>
          <p:cNvPr id="721" name="Google Shape;721;g939719dd0b_4_16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22" name="Google Shape;722;g939719dd0b_4_164"/>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723" name="Google Shape;723;g939719dd0b_4_16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4" name="Google Shape;724;g939719dd0b_4_164"/>
          <p:cNvSpPr txBox="1">
            <a:spLocks noGrp="1"/>
          </p:cNvSpPr>
          <p:nvPr>
            <p:ph type="title"/>
          </p:nvPr>
        </p:nvSpPr>
        <p:spPr>
          <a:xfrm>
            <a:off x="472500" y="467100"/>
            <a:ext cx="8199900" cy="3532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400"/>
              <a:buFont typeface="Trebuchet MS"/>
              <a:buNone/>
              <a:defRPr sz="25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7227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2"/>
        </a:solidFill>
        <a:effectLst/>
      </p:bgPr>
    </p:bg>
    <p:spTree>
      <p:nvGrpSpPr>
        <p:cNvPr id="1" name="Shape 725"/>
        <p:cNvGrpSpPr/>
        <p:nvPr/>
      </p:nvGrpSpPr>
      <p:grpSpPr>
        <a:xfrm>
          <a:off x="0" y="0"/>
          <a:ext cx="0" cy="0"/>
          <a:chOff x="0" y="0"/>
          <a:chExt cx="0" cy="0"/>
        </a:xfrm>
      </p:grpSpPr>
      <p:pic>
        <p:nvPicPr>
          <p:cNvPr id="726" name="Google Shape;726;g939719dd0b_4_16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27" name="Google Shape;727;g939719dd0b_4_16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78381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sclaimer">
  <p:cSld name="Disclaimer">
    <p:bg>
      <p:bgPr>
        <a:solidFill>
          <a:schemeClr val="lt2"/>
        </a:solidFill>
        <a:effectLst/>
      </p:bgPr>
    </p:bg>
    <p:spTree>
      <p:nvGrpSpPr>
        <p:cNvPr id="1" name="Shape 728"/>
        <p:cNvGrpSpPr/>
        <p:nvPr/>
      </p:nvGrpSpPr>
      <p:grpSpPr>
        <a:xfrm>
          <a:off x="0" y="0"/>
          <a:ext cx="0" cy="0"/>
          <a:chOff x="0" y="0"/>
          <a:chExt cx="0" cy="0"/>
        </a:xfrm>
      </p:grpSpPr>
      <p:pic>
        <p:nvPicPr>
          <p:cNvPr id="729" name="Google Shape;729;g939719dd0b_4_176"/>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30" name="Google Shape;730;g939719dd0b_4_176"/>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55676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End 2">
  <p:cSld name="End 2">
    <p:spTree>
      <p:nvGrpSpPr>
        <p:cNvPr id="1" name="Shape 731"/>
        <p:cNvGrpSpPr/>
        <p:nvPr/>
      </p:nvGrpSpPr>
      <p:grpSpPr>
        <a:xfrm>
          <a:off x="0" y="0"/>
          <a:ext cx="0" cy="0"/>
          <a:chOff x="0" y="0"/>
          <a:chExt cx="0" cy="0"/>
        </a:xfrm>
      </p:grpSpPr>
      <p:pic>
        <p:nvPicPr>
          <p:cNvPr id="732" name="Google Shape;732;g939719dd0b_4_17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33" name="Google Shape;733;g939719dd0b_4_179"/>
          <p:cNvSpPr/>
          <p:nvPr/>
        </p:nvSpPr>
        <p:spPr>
          <a:xfrm>
            <a:off x="-1" y="3843891"/>
            <a:ext cx="9144000" cy="1185300"/>
          </a:xfrm>
          <a:prstGeom prst="rect">
            <a:avLst/>
          </a:prstGeom>
          <a:solidFill>
            <a:schemeClr val="lt1"/>
          </a:solidFill>
          <a:ln w="9525" cap="rnd"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734" name="Google Shape;734;g939719dd0b_4_179"/>
          <p:cNvSpPr/>
          <p:nvPr/>
        </p:nvSpPr>
        <p:spPr>
          <a:xfrm>
            <a:off x="-1" y="3843891"/>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735" name="Google Shape;735;g939719dd0b_4_179"/>
          <p:cNvSpPr/>
          <p:nvPr/>
        </p:nvSpPr>
        <p:spPr>
          <a:xfrm>
            <a:off x="-1" y="4986896"/>
            <a:ext cx="9144000" cy="5175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pic>
        <p:nvPicPr>
          <p:cNvPr id="736" name="Google Shape;736;g939719dd0b_4_179"/>
          <p:cNvPicPr preferRelativeResize="0"/>
          <p:nvPr/>
        </p:nvPicPr>
        <p:blipFill rotWithShape="1">
          <a:blip r:embed="rId3">
            <a:alphaModFix/>
          </a:blip>
          <a:srcRect t="803" r="950"/>
          <a:stretch/>
        </p:blipFill>
        <p:spPr>
          <a:xfrm>
            <a:off x="3629020" y="4030639"/>
            <a:ext cx="1885955" cy="849914"/>
          </a:xfrm>
          <a:prstGeom prst="rect">
            <a:avLst/>
          </a:prstGeom>
          <a:noFill/>
          <a:ln>
            <a:noFill/>
          </a:ln>
        </p:spPr>
      </p:pic>
    </p:spTree>
    <p:extLst>
      <p:ext uri="{BB962C8B-B14F-4D97-AF65-F5344CB8AC3E}">
        <p14:creationId xmlns:p14="http://schemas.microsoft.com/office/powerpoint/2010/main" val="1227164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Layout guide">
  <p:cSld name="Layout guide">
    <p:spTree>
      <p:nvGrpSpPr>
        <p:cNvPr id="1" name="Shape 737"/>
        <p:cNvGrpSpPr/>
        <p:nvPr/>
      </p:nvGrpSpPr>
      <p:grpSpPr>
        <a:xfrm>
          <a:off x="0" y="0"/>
          <a:ext cx="0" cy="0"/>
          <a:chOff x="0" y="0"/>
          <a:chExt cx="0" cy="0"/>
        </a:xfrm>
      </p:grpSpPr>
      <p:pic>
        <p:nvPicPr>
          <p:cNvPr id="738" name="Google Shape;738;g939719dd0b_4_185"/>
          <p:cNvPicPr preferRelativeResize="0"/>
          <p:nvPr/>
        </p:nvPicPr>
        <p:blipFill rotWithShape="1">
          <a:blip r:embed="rId2">
            <a:alphaModFix/>
          </a:blip>
          <a:srcRect/>
          <a:stretch/>
        </p:blipFill>
        <p:spPr>
          <a:xfrm>
            <a:off x="1191" y="1191"/>
            <a:ext cx="1191" cy="1191"/>
          </a:xfrm>
          <a:prstGeom prst="rect">
            <a:avLst/>
          </a:prstGeom>
          <a:noFill/>
          <a:ln>
            <a:noFill/>
          </a:ln>
        </p:spPr>
      </p:pic>
      <p:grpSp>
        <p:nvGrpSpPr>
          <p:cNvPr id="739" name="Google Shape;739;g939719dd0b_4_185"/>
          <p:cNvGrpSpPr/>
          <p:nvPr/>
        </p:nvGrpSpPr>
        <p:grpSpPr>
          <a:xfrm>
            <a:off x="-606" y="-1"/>
            <a:ext cx="9145506" cy="5143502"/>
            <a:chOff x="-808" y="-1"/>
            <a:chExt cx="12194008" cy="6858002"/>
          </a:xfrm>
        </p:grpSpPr>
        <p:sp>
          <p:nvSpPr>
            <p:cNvPr id="740" name="Google Shape;740;g939719dd0b_4_185"/>
            <p:cNvSpPr/>
            <p:nvPr/>
          </p:nvSpPr>
          <p:spPr>
            <a:xfrm>
              <a:off x="0" y="-1"/>
              <a:ext cx="12193200" cy="6858000"/>
            </a:xfrm>
            <a:custGeom>
              <a:avLst/>
              <a:gdLst/>
              <a:ahLst/>
              <a:cxnLst/>
              <a:rect l="l" t="t" r="r" b="b"/>
              <a:pathLst>
                <a:path w="12193200" h="6858000" extrusionOk="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nvGrpSpPr>
            <p:cNvPr id="741" name="Google Shape;741;g939719dd0b_4_185"/>
            <p:cNvGrpSpPr/>
            <p:nvPr/>
          </p:nvGrpSpPr>
          <p:grpSpPr>
            <a:xfrm>
              <a:off x="-808" y="622800"/>
              <a:ext cx="12192907" cy="5536800"/>
              <a:chOff x="12623800" y="622800"/>
              <a:chExt cx="11175900" cy="5536800"/>
            </a:xfrm>
          </p:grpSpPr>
          <p:cxnSp>
            <p:nvCxnSpPr>
              <p:cNvPr id="742" name="Google Shape;742;g939719dd0b_4_185"/>
              <p:cNvCxnSpPr/>
              <p:nvPr/>
            </p:nvCxnSpPr>
            <p:spPr>
              <a:xfrm>
                <a:off x="12623800" y="6228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3" name="Google Shape;743;g939719dd0b_4_185"/>
              <p:cNvCxnSpPr/>
              <p:nvPr/>
            </p:nvCxnSpPr>
            <p:spPr>
              <a:xfrm>
                <a:off x="12623800" y="914211"/>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4" name="Google Shape;744;g939719dd0b_4_185"/>
              <p:cNvCxnSpPr/>
              <p:nvPr/>
            </p:nvCxnSpPr>
            <p:spPr>
              <a:xfrm>
                <a:off x="12623800" y="1205622"/>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5" name="Google Shape;745;g939719dd0b_4_185"/>
              <p:cNvCxnSpPr/>
              <p:nvPr/>
            </p:nvCxnSpPr>
            <p:spPr>
              <a:xfrm>
                <a:off x="12623800" y="14976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6" name="Google Shape;746;g939719dd0b_4_185"/>
              <p:cNvCxnSpPr/>
              <p:nvPr/>
            </p:nvCxnSpPr>
            <p:spPr>
              <a:xfrm>
                <a:off x="12623800" y="1788444"/>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7" name="Google Shape;747;g939719dd0b_4_185"/>
              <p:cNvCxnSpPr/>
              <p:nvPr/>
            </p:nvCxnSpPr>
            <p:spPr>
              <a:xfrm>
                <a:off x="12623800" y="2079855"/>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8" name="Google Shape;748;g939719dd0b_4_185"/>
              <p:cNvCxnSpPr/>
              <p:nvPr/>
            </p:nvCxnSpPr>
            <p:spPr>
              <a:xfrm>
                <a:off x="12623800" y="2371266"/>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49" name="Google Shape;749;g939719dd0b_4_185"/>
              <p:cNvCxnSpPr/>
              <p:nvPr/>
            </p:nvCxnSpPr>
            <p:spPr>
              <a:xfrm>
                <a:off x="12623800" y="2662677"/>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0" name="Google Shape;750;g939719dd0b_4_185"/>
              <p:cNvCxnSpPr/>
              <p:nvPr/>
            </p:nvCxnSpPr>
            <p:spPr>
              <a:xfrm>
                <a:off x="12623800" y="2954088"/>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1" name="Google Shape;751;g939719dd0b_4_185"/>
              <p:cNvCxnSpPr/>
              <p:nvPr/>
            </p:nvCxnSpPr>
            <p:spPr>
              <a:xfrm>
                <a:off x="12623800" y="3245499"/>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2" name="Google Shape;752;g939719dd0b_4_185"/>
              <p:cNvCxnSpPr/>
              <p:nvPr/>
            </p:nvCxnSpPr>
            <p:spPr>
              <a:xfrm>
                <a:off x="12623800" y="353691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3" name="Google Shape;753;g939719dd0b_4_185"/>
              <p:cNvCxnSpPr/>
              <p:nvPr/>
            </p:nvCxnSpPr>
            <p:spPr>
              <a:xfrm>
                <a:off x="12623800" y="3828321"/>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4" name="Google Shape;754;g939719dd0b_4_185"/>
              <p:cNvCxnSpPr/>
              <p:nvPr/>
            </p:nvCxnSpPr>
            <p:spPr>
              <a:xfrm>
                <a:off x="12623800" y="4119732"/>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5" name="Google Shape;755;g939719dd0b_4_185"/>
              <p:cNvCxnSpPr/>
              <p:nvPr/>
            </p:nvCxnSpPr>
            <p:spPr>
              <a:xfrm>
                <a:off x="12623800" y="4411143"/>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6" name="Google Shape;756;g939719dd0b_4_185"/>
              <p:cNvCxnSpPr/>
              <p:nvPr/>
            </p:nvCxnSpPr>
            <p:spPr>
              <a:xfrm>
                <a:off x="12623800" y="4702554"/>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7" name="Google Shape;757;g939719dd0b_4_185"/>
              <p:cNvCxnSpPr/>
              <p:nvPr/>
            </p:nvCxnSpPr>
            <p:spPr>
              <a:xfrm>
                <a:off x="12623800" y="4993965"/>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8" name="Google Shape;758;g939719dd0b_4_185"/>
              <p:cNvCxnSpPr/>
              <p:nvPr/>
            </p:nvCxnSpPr>
            <p:spPr>
              <a:xfrm>
                <a:off x="12623800" y="5285376"/>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59" name="Google Shape;759;g939719dd0b_4_185"/>
              <p:cNvCxnSpPr/>
              <p:nvPr/>
            </p:nvCxnSpPr>
            <p:spPr>
              <a:xfrm>
                <a:off x="12623800" y="5576787"/>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60" name="Google Shape;760;g939719dd0b_4_185"/>
              <p:cNvCxnSpPr/>
              <p:nvPr/>
            </p:nvCxnSpPr>
            <p:spPr>
              <a:xfrm>
                <a:off x="12623800" y="5868198"/>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cxnSp>
            <p:nvCxnSpPr>
              <p:cNvPr id="761" name="Google Shape;761;g939719dd0b_4_185"/>
              <p:cNvCxnSpPr/>
              <p:nvPr/>
            </p:nvCxnSpPr>
            <p:spPr>
              <a:xfrm>
                <a:off x="12623800" y="6159600"/>
                <a:ext cx="11175900" cy="0"/>
              </a:xfrm>
              <a:prstGeom prst="straightConnector1">
                <a:avLst/>
              </a:prstGeom>
              <a:noFill/>
              <a:ln w="9525" cap="flat" cmpd="sng">
                <a:solidFill>
                  <a:srgbClr val="30C1D7">
                    <a:alpha val="40000"/>
                  </a:srgbClr>
                </a:solidFill>
                <a:prstDash val="solid"/>
                <a:miter lim="800000"/>
                <a:headEnd type="none" w="sm" len="sm"/>
                <a:tailEnd type="none" w="sm" len="sm"/>
              </a:ln>
            </p:spPr>
          </p:cxnSp>
        </p:grpSp>
        <p:grpSp>
          <p:nvGrpSpPr>
            <p:cNvPr id="762" name="Google Shape;762;g939719dd0b_4_185"/>
            <p:cNvGrpSpPr/>
            <p:nvPr/>
          </p:nvGrpSpPr>
          <p:grpSpPr>
            <a:xfrm>
              <a:off x="1277000" y="623550"/>
              <a:ext cx="9638000" cy="5537100"/>
              <a:chOff x="1277000" y="623550"/>
              <a:chExt cx="9638000" cy="5537100"/>
            </a:xfrm>
          </p:grpSpPr>
          <p:sp>
            <p:nvSpPr>
              <p:cNvPr id="763" name="Google Shape;763;g939719dd0b_4_185"/>
              <p:cNvSpPr/>
              <p:nvPr/>
            </p:nvSpPr>
            <p:spPr>
              <a:xfrm>
                <a:off x="688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4" name="Google Shape;764;g939719dd0b_4_185"/>
              <p:cNvSpPr/>
              <p:nvPr/>
            </p:nvSpPr>
            <p:spPr>
              <a:xfrm>
                <a:off x="875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5" name="Google Shape;765;g939719dd0b_4_185"/>
              <p:cNvSpPr/>
              <p:nvPr/>
            </p:nvSpPr>
            <p:spPr>
              <a:xfrm>
                <a:off x="782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6" name="Google Shape;766;g939719dd0b_4_185"/>
              <p:cNvSpPr/>
              <p:nvPr/>
            </p:nvSpPr>
            <p:spPr>
              <a:xfrm>
                <a:off x="969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7" name="Google Shape;767;g939719dd0b_4_185"/>
              <p:cNvSpPr/>
              <p:nvPr/>
            </p:nvSpPr>
            <p:spPr>
              <a:xfrm>
                <a:off x="1062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8" name="Google Shape;768;g939719dd0b_4_185"/>
              <p:cNvSpPr/>
              <p:nvPr/>
            </p:nvSpPr>
            <p:spPr>
              <a:xfrm>
                <a:off x="595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69" name="Google Shape;769;g939719dd0b_4_185"/>
              <p:cNvSpPr/>
              <p:nvPr/>
            </p:nvSpPr>
            <p:spPr>
              <a:xfrm>
                <a:off x="127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0" name="Google Shape;770;g939719dd0b_4_185"/>
              <p:cNvSpPr/>
              <p:nvPr/>
            </p:nvSpPr>
            <p:spPr>
              <a:xfrm>
                <a:off x="221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1" name="Google Shape;771;g939719dd0b_4_185"/>
              <p:cNvSpPr/>
              <p:nvPr/>
            </p:nvSpPr>
            <p:spPr>
              <a:xfrm>
                <a:off x="314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2" name="Google Shape;772;g939719dd0b_4_185"/>
              <p:cNvSpPr/>
              <p:nvPr/>
            </p:nvSpPr>
            <p:spPr>
              <a:xfrm>
                <a:off x="4082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3" name="Google Shape;773;g939719dd0b_4_185"/>
              <p:cNvSpPr/>
              <p:nvPr/>
            </p:nvSpPr>
            <p:spPr>
              <a:xfrm>
                <a:off x="5017000" y="623550"/>
                <a:ext cx="288000" cy="5537100"/>
              </a:xfrm>
              <a:prstGeom prst="rect">
                <a:avLst/>
              </a:prstGeom>
              <a:solidFill>
                <a:schemeClr val="accent5">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sp>
          <p:nvSpPr>
            <p:cNvPr id="774" name="Google Shape;774;g939719dd0b_4_185"/>
            <p:cNvSpPr/>
            <p:nvPr/>
          </p:nvSpPr>
          <p:spPr>
            <a:xfrm>
              <a:off x="-600" y="0"/>
              <a:ext cx="12193204" cy="6858001"/>
            </a:xfrm>
            <a:custGeom>
              <a:avLst/>
              <a:gdLst/>
              <a:ahLst/>
              <a:cxnLst/>
              <a:rect l="l" t="t" r="r" b="b"/>
              <a:pathLst>
                <a:path w="6026" h="3396" extrusionOk="0">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rebuchet MS"/>
                <a:buNone/>
              </a:pPr>
              <a:endParaRPr sz="1350" b="0" i="0" u="none" strike="noStrike" cap="none">
                <a:solidFill>
                  <a:srgbClr val="575757"/>
                </a:solidFill>
                <a:latin typeface="Trebuchet MS"/>
                <a:ea typeface="Trebuchet MS"/>
                <a:cs typeface="Trebuchet MS"/>
                <a:sym typeface="Trebuchet MS"/>
              </a:endParaRPr>
            </a:p>
          </p:txBody>
        </p:sp>
        <p:sp>
          <p:nvSpPr>
            <p:cNvPr id="775" name="Google Shape;775;g939719dd0b_4_185"/>
            <p:cNvSpPr/>
            <p:nvPr/>
          </p:nvSpPr>
          <p:spPr>
            <a:xfrm>
              <a:off x="629400" y="6159600"/>
              <a:ext cx="10933200" cy="378600"/>
            </a:xfrm>
            <a:prstGeom prst="rect">
              <a:avLst/>
            </a:prstGeom>
            <a:solidFill>
              <a:schemeClr val="accent3">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6" name="Google Shape;776;g939719dd0b_4_185"/>
            <p:cNvSpPr/>
            <p:nvPr/>
          </p:nvSpPr>
          <p:spPr>
            <a:xfrm>
              <a:off x="629400" y="1497600"/>
              <a:ext cx="10932300" cy="583200"/>
            </a:xfrm>
            <a:prstGeom prst="rect">
              <a:avLst/>
            </a:prstGeom>
            <a:solidFill>
              <a:schemeClr val="accent3">
                <a:alpha val="105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nvGrpSpPr>
            <p:cNvPr id="777" name="Google Shape;777;g939719dd0b_4_185"/>
            <p:cNvGrpSpPr/>
            <p:nvPr/>
          </p:nvGrpSpPr>
          <p:grpSpPr>
            <a:xfrm>
              <a:off x="629400" y="5975122"/>
              <a:ext cx="10933294" cy="79500"/>
              <a:chOff x="629400" y="5975122"/>
              <a:chExt cx="10933294" cy="79500"/>
            </a:xfrm>
          </p:grpSpPr>
          <p:sp>
            <p:nvSpPr>
              <p:cNvPr id="778" name="Google Shape;778;g939719dd0b_4_185"/>
              <p:cNvSpPr/>
              <p:nvPr/>
            </p:nvSpPr>
            <p:spPr>
              <a:xfrm>
                <a:off x="2880128" y="5975122"/>
                <a:ext cx="1930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79" name="Google Shape;779;g939719dd0b_4_185"/>
              <p:cNvSpPr/>
              <p:nvPr/>
            </p:nvSpPr>
            <p:spPr>
              <a:xfrm>
                <a:off x="9626194" y="5975122"/>
                <a:ext cx="19365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80" name="Google Shape;780;g939719dd0b_4_185"/>
              <p:cNvSpPr/>
              <p:nvPr/>
            </p:nvSpPr>
            <p:spPr>
              <a:xfrm>
                <a:off x="7372407" y="5975122"/>
                <a:ext cx="19365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81" name="Google Shape;781;g939719dd0b_4_185"/>
              <p:cNvSpPr/>
              <p:nvPr/>
            </p:nvSpPr>
            <p:spPr>
              <a:xfrm>
                <a:off x="5127797" y="5975122"/>
                <a:ext cx="1927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
            <p:nvSpPr>
              <p:cNvPr id="782" name="Google Shape;782;g939719dd0b_4_185"/>
              <p:cNvSpPr/>
              <p:nvPr/>
            </p:nvSpPr>
            <p:spPr>
              <a:xfrm>
                <a:off x="629400" y="5975122"/>
                <a:ext cx="1933200" cy="79500"/>
              </a:xfrm>
              <a:prstGeom prst="rect">
                <a:avLst/>
              </a:prstGeom>
              <a:solidFill>
                <a:schemeClr val="accent5">
                  <a:alpha val="549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grpSp>
        <p:sp>
          <p:nvSpPr>
            <p:cNvPr id="783" name="Google Shape;783;g939719dd0b_4_185"/>
            <p:cNvSpPr/>
            <p:nvPr/>
          </p:nvSpPr>
          <p:spPr>
            <a:xfrm>
              <a:off x="629400" y="2080801"/>
              <a:ext cx="10931999" cy="4084125"/>
            </a:xfrm>
            <a:custGeom>
              <a:avLst/>
              <a:gdLst/>
              <a:ahLst/>
              <a:cxnLst/>
              <a:rect l="l" t="t" r="r" b="b"/>
              <a:pathLst>
                <a:path w="10931999" h="5537797" extrusionOk="0">
                  <a:moveTo>
                    <a:pt x="0" y="0"/>
                  </a:moveTo>
                  <a:lnTo>
                    <a:pt x="10931999" y="0"/>
                  </a:lnTo>
                  <a:lnTo>
                    <a:pt x="10931999" y="5537797"/>
                  </a:lnTo>
                  <a:lnTo>
                    <a:pt x="0" y="5537797"/>
                  </a:lnTo>
                  <a:close/>
                </a:path>
              </a:pathLst>
            </a:custGeom>
            <a:noFill/>
            <a:ln w="9525" cap="flat" cmpd="sng">
              <a:solidFill>
                <a:srgbClr val="E71C57">
                  <a:alpha val="30590"/>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784" name="Google Shape;784;g939719dd0b_4_185"/>
            <p:cNvSpPr txBox="1"/>
            <p:nvPr/>
          </p:nvSpPr>
          <p:spPr>
            <a:xfrm>
              <a:off x="630000" y="6144442"/>
              <a:ext cx="9030900" cy="415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1. xxxx  2. xxxx  3. List footnotes in numerical order. Footnote numbers are not bracketed. Use 10pt font</a:t>
              </a:r>
              <a:endParaRPr sz="105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Note: Do not put a period at the end of the note or the source</a:t>
              </a:r>
              <a:endParaRPr sz="105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7F7F7F"/>
                </a:buClr>
                <a:buSzPts val="1000"/>
                <a:buFont typeface="Trebuchet MS"/>
                <a:buNone/>
              </a:pPr>
              <a:r>
                <a:rPr lang="en-US" sz="750" b="0" i="0" u="none" strike="noStrike" cap="none">
                  <a:solidFill>
                    <a:srgbClr val="7F7F7F"/>
                  </a:solidFill>
                  <a:latin typeface="Trebuchet MS"/>
                  <a:ea typeface="Trebuchet MS"/>
                  <a:cs typeface="Trebuchet MS"/>
                  <a:sym typeface="Trebuchet MS"/>
                </a:rPr>
                <a:t>Source: Include a source for every chart that you use. Separate sources with a semicolon; BCG-related sources go at the end</a:t>
              </a:r>
              <a:endParaRPr sz="1050" b="0" i="0" u="none" strike="noStrike" cap="none">
                <a:solidFill>
                  <a:srgbClr val="000000"/>
                </a:solidFill>
                <a:latin typeface="Arial"/>
                <a:ea typeface="Arial"/>
                <a:cs typeface="Arial"/>
                <a:sym typeface="Arial"/>
              </a:endParaRPr>
            </a:p>
          </p:txBody>
        </p:sp>
      </p:grpSp>
      <p:sp>
        <p:nvSpPr>
          <p:cNvPr id="785" name="Google Shape;785;g939719dd0b_4_185"/>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92959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D. Title Slide">
  <p:cSld name="D. Title Slide">
    <p:spTree>
      <p:nvGrpSpPr>
        <p:cNvPr id="1" name="Shape 786"/>
        <p:cNvGrpSpPr/>
        <p:nvPr/>
      </p:nvGrpSpPr>
      <p:grpSpPr>
        <a:xfrm>
          <a:off x="0" y="0"/>
          <a:ext cx="0" cy="0"/>
          <a:chOff x="0" y="0"/>
          <a:chExt cx="0" cy="0"/>
        </a:xfrm>
      </p:grpSpPr>
      <p:pic>
        <p:nvPicPr>
          <p:cNvPr id="787" name="Google Shape;787;g939719dd0b_4_23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88" name="Google Shape;788;g939719dd0b_4_234"/>
          <p:cNvSpPr/>
          <p:nvPr/>
        </p:nvSpPr>
        <p:spPr>
          <a:xfrm>
            <a:off x="0" y="3959387"/>
            <a:ext cx="9144000" cy="1184175"/>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pic>
        <p:nvPicPr>
          <p:cNvPr id="789" name="Google Shape;789;g939719dd0b_4_234"/>
          <p:cNvPicPr preferRelativeResize="0"/>
          <p:nvPr/>
        </p:nvPicPr>
        <p:blipFill rotWithShape="1">
          <a:blip r:embed="rId3">
            <a:alphaModFix/>
          </a:blip>
          <a:srcRect l="1727" t="8740" r="107" b="27"/>
          <a:stretch/>
        </p:blipFill>
        <p:spPr>
          <a:xfrm rot="-5400000" flipH="1">
            <a:off x="6353942" y="1479954"/>
            <a:ext cx="435430" cy="5143501"/>
          </a:xfrm>
          <a:prstGeom prst="rect">
            <a:avLst/>
          </a:prstGeom>
          <a:noFill/>
          <a:ln>
            <a:noFill/>
          </a:ln>
        </p:spPr>
      </p:pic>
      <p:pic>
        <p:nvPicPr>
          <p:cNvPr id="790" name="Google Shape;790;g939719dd0b_4_234"/>
          <p:cNvPicPr preferRelativeResize="0"/>
          <p:nvPr/>
        </p:nvPicPr>
        <p:blipFill rotWithShape="1">
          <a:blip r:embed="rId4">
            <a:alphaModFix/>
          </a:blip>
          <a:srcRect t="10241" b="12811"/>
          <a:stretch/>
        </p:blipFill>
        <p:spPr>
          <a:xfrm>
            <a:off x="0" y="0"/>
            <a:ext cx="9144000" cy="3957638"/>
          </a:xfrm>
          <a:custGeom>
            <a:avLst/>
            <a:gdLst/>
            <a:ahLst/>
            <a:cxnLst/>
            <a:rect l="l" t="t" r="r" b="b"/>
            <a:pathLst>
              <a:path w="12192000" h="5276850" extrusionOk="0">
                <a:moveTo>
                  <a:pt x="0" y="0"/>
                </a:moveTo>
                <a:lnTo>
                  <a:pt x="12192000" y="0"/>
                </a:lnTo>
                <a:lnTo>
                  <a:pt x="12192000" y="5276850"/>
                </a:lnTo>
                <a:lnTo>
                  <a:pt x="0" y="5276850"/>
                </a:lnTo>
                <a:close/>
              </a:path>
            </a:pathLst>
          </a:custGeom>
          <a:noFill/>
          <a:ln>
            <a:noFill/>
          </a:ln>
        </p:spPr>
      </p:pic>
      <p:sp>
        <p:nvSpPr>
          <p:cNvPr id="791" name="Google Shape;791;g939719dd0b_4_234"/>
          <p:cNvSpPr/>
          <p:nvPr/>
        </p:nvSpPr>
        <p:spPr>
          <a:xfrm>
            <a:off x="473202" y="469650"/>
            <a:ext cx="6093900" cy="4147200"/>
          </a:xfrm>
          <a:prstGeom prst="rect">
            <a:avLst/>
          </a:prstGeom>
          <a:gradFill>
            <a:gsLst>
              <a:gs pos="0">
                <a:srgbClr val="001236">
                  <a:alpha val="85490"/>
                </a:srgbClr>
              </a:gs>
              <a:gs pos="100000">
                <a:srgbClr val="002060">
                  <a:alpha val="85490"/>
                </a:srgbClr>
              </a:gs>
            </a:gsLst>
            <a:lin ang="18900044" scaled="0"/>
          </a:gradFill>
          <a:ln>
            <a:noFill/>
          </a:ln>
        </p:spPr>
        <p:txBody>
          <a:bodyPr spcFirstLastPara="1" wrap="square" lIns="0" tIns="0" rIns="0" bIns="0" anchor="ctr" anchorCtr="0">
            <a:noAutofit/>
          </a:bodyPr>
          <a:lstStyle/>
          <a:p>
            <a:pPr marL="0" marR="0" lvl="0" indent="0" algn="ctr" rtl="0">
              <a:lnSpc>
                <a:spcPct val="95000"/>
              </a:lnSpc>
              <a:spcBef>
                <a:spcPts val="0"/>
              </a:spcBef>
              <a:spcAft>
                <a:spcPts val="0"/>
              </a:spcAft>
              <a:buClr>
                <a:srgbClr val="000000"/>
              </a:buClr>
              <a:buSzPts val="2000"/>
              <a:buFont typeface="Arial"/>
              <a:buNone/>
            </a:pPr>
            <a:endParaRPr sz="1500" b="0" i="0" u="none" strike="noStrike" cap="none">
              <a:solidFill>
                <a:srgbClr val="FFFFFF"/>
              </a:solidFill>
              <a:latin typeface="Trebuchet MS"/>
              <a:ea typeface="Trebuchet MS"/>
              <a:cs typeface="Trebuchet MS"/>
              <a:sym typeface="Trebuchet MS"/>
            </a:endParaRPr>
          </a:p>
        </p:txBody>
      </p:sp>
      <p:sp>
        <p:nvSpPr>
          <p:cNvPr id="792" name="Google Shape;792;g939719dd0b_4_234"/>
          <p:cNvSpPr txBox="1">
            <a:spLocks noGrp="1"/>
          </p:cNvSpPr>
          <p:nvPr>
            <p:ph type="body" idx="1"/>
          </p:nvPr>
        </p:nvSpPr>
        <p:spPr>
          <a:xfrm>
            <a:off x="838061" y="4655882"/>
            <a:ext cx="5151600" cy="245250"/>
          </a:xfrm>
          <a:prstGeom prst="rect">
            <a:avLst/>
          </a:prstGeom>
          <a:noFill/>
          <a:ln>
            <a:noFill/>
          </a:ln>
        </p:spPr>
        <p:txBody>
          <a:bodyPr spcFirstLastPara="1" wrap="square" lIns="0" tIns="0" rIns="0" bIns="0" anchor="ctr" anchorCtr="0">
            <a:noAutofit/>
          </a:bodyPr>
          <a:lstStyle>
            <a:lvl1pPr marL="342900" lvl="0" indent="-171450" algn="l" rtl="0">
              <a:lnSpc>
                <a:spcPct val="110000"/>
              </a:lnSpc>
              <a:spcBef>
                <a:spcPts val="450"/>
              </a:spcBef>
              <a:spcAft>
                <a:spcPts val="0"/>
              </a:spcAft>
              <a:buClr>
                <a:schemeClr val="accent5"/>
              </a:buClr>
              <a:buSzPts val="1200"/>
              <a:buNone/>
              <a:defRPr sz="900" b="1" cap="none">
                <a:solidFill>
                  <a:schemeClr val="accent5"/>
                </a:solidFill>
                <a:latin typeface="Trebuchet MS"/>
                <a:ea typeface="Trebuchet MS"/>
                <a:cs typeface="Trebuchet MS"/>
                <a:sym typeface="Trebuchet MS"/>
              </a:defRPr>
            </a:lvl1pPr>
            <a:lvl2pPr marL="685800" lvl="1" indent="-171450" algn="ctr" rtl="0">
              <a:lnSpc>
                <a:spcPct val="90000"/>
              </a:lnSpc>
              <a:spcBef>
                <a:spcPts val="225"/>
              </a:spcBef>
              <a:spcAft>
                <a:spcPts val="0"/>
              </a:spcAft>
              <a:buSzPts val="1200"/>
              <a:buNone/>
              <a:defRPr/>
            </a:lvl2pPr>
            <a:lvl3pPr marL="1028700" lvl="2" indent="-171450" algn="ctr" rtl="0">
              <a:lnSpc>
                <a:spcPct val="90000"/>
              </a:lnSpc>
              <a:spcBef>
                <a:spcPts val="225"/>
              </a:spcBef>
              <a:spcAft>
                <a:spcPts val="0"/>
              </a:spcAft>
              <a:buSzPts val="1200"/>
              <a:buNone/>
              <a:defRPr/>
            </a:lvl3pPr>
            <a:lvl4pPr marL="1371600" lvl="3" indent="-171450" algn="ctr" rtl="0">
              <a:lnSpc>
                <a:spcPct val="110000"/>
              </a:lnSpc>
              <a:spcBef>
                <a:spcPts val="225"/>
              </a:spcBef>
              <a:spcAft>
                <a:spcPts val="0"/>
              </a:spcAft>
              <a:buSzPts val="1600"/>
              <a:buNone/>
              <a:defRPr/>
            </a:lvl4pPr>
            <a:lvl5pPr marL="1714500" lvl="4" indent="-171450" algn="ctr" rtl="0">
              <a:lnSpc>
                <a:spcPct val="100000"/>
              </a:lnSpc>
              <a:spcBef>
                <a:spcPts val="225"/>
              </a:spcBef>
              <a:spcAft>
                <a:spcPts val="0"/>
              </a:spcAft>
              <a:buClr>
                <a:schemeClr val="dk1"/>
              </a:buClr>
              <a:buSzPts val="1600"/>
              <a:buNone/>
              <a:defRPr/>
            </a:lvl5pPr>
            <a:lvl6pPr marL="2057400" lvl="5" indent="-257175" algn="l" rtl="0">
              <a:lnSpc>
                <a:spcPct val="90000"/>
              </a:lnSpc>
              <a:spcBef>
                <a:spcPts val="225"/>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
        <p:nvSpPr>
          <p:cNvPr id="793" name="Google Shape;793;g939719dd0b_4_234"/>
          <p:cNvSpPr txBox="1">
            <a:spLocks noGrp="1"/>
          </p:cNvSpPr>
          <p:nvPr>
            <p:ph type="subTitle" idx="2"/>
          </p:nvPr>
        </p:nvSpPr>
        <p:spPr>
          <a:xfrm>
            <a:off x="838061" y="4121780"/>
            <a:ext cx="5151600" cy="327150"/>
          </a:xfrm>
          <a:prstGeom prst="rect">
            <a:avLst/>
          </a:prstGeom>
          <a:noFill/>
          <a:ln>
            <a:noFill/>
          </a:ln>
        </p:spPr>
        <p:txBody>
          <a:bodyPr spcFirstLastPara="1" wrap="square" lIns="0" tIns="0" rIns="0" bIns="0" anchor="ctr" anchorCtr="0">
            <a:noAutofit/>
          </a:bodyPr>
          <a:lstStyle>
            <a:lvl1pPr lvl="0" algn="l" rtl="0">
              <a:lnSpc>
                <a:spcPct val="110000"/>
              </a:lnSpc>
              <a:spcBef>
                <a:spcPts val="450"/>
              </a:spcBef>
              <a:spcAft>
                <a:spcPts val="0"/>
              </a:spcAft>
              <a:buClr>
                <a:schemeClr val="lt1"/>
              </a:buClr>
              <a:buSzPts val="1600"/>
              <a:buNone/>
              <a:defRPr sz="1200">
                <a:solidFill>
                  <a:schemeClr val="lt1"/>
                </a:solidFill>
                <a:latin typeface="Trebuchet MS"/>
                <a:ea typeface="Trebuchet MS"/>
                <a:cs typeface="Trebuchet MS"/>
                <a:sym typeface="Trebuchet MS"/>
              </a:defRPr>
            </a:lvl1pPr>
            <a:lvl2pPr lvl="1" algn="ctr" rtl="0">
              <a:lnSpc>
                <a:spcPct val="90000"/>
              </a:lnSpc>
              <a:spcBef>
                <a:spcPts val="225"/>
              </a:spcBef>
              <a:spcAft>
                <a:spcPts val="0"/>
              </a:spcAft>
              <a:buSzPts val="2000"/>
              <a:buNone/>
              <a:defRPr sz="1500"/>
            </a:lvl2pPr>
            <a:lvl3pPr lvl="2" algn="ctr" rtl="0">
              <a:lnSpc>
                <a:spcPct val="90000"/>
              </a:lnSpc>
              <a:spcBef>
                <a:spcPts val="225"/>
              </a:spcBef>
              <a:spcAft>
                <a:spcPts val="0"/>
              </a:spcAft>
              <a:buSzPts val="1800"/>
              <a:buNone/>
              <a:defRPr sz="1350"/>
            </a:lvl3pPr>
            <a:lvl4pPr lvl="3" algn="ctr" rtl="0">
              <a:lnSpc>
                <a:spcPct val="110000"/>
              </a:lnSpc>
              <a:spcBef>
                <a:spcPts val="225"/>
              </a:spcBef>
              <a:spcAft>
                <a:spcPts val="0"/>
              </a:spcAft>
              <a:buSzPts val="1600"/>
              <a:buNone/>
              <a:defRPr sz="1200"/>
            </a:lvl4pPr>
            <a:lvl5pPr lvl="4" algn="ctr" rtl="0">
              <a:lnSpc>
                <a:spcPct val="100000"/>
              </a:lnSpc>
              <a:spcBef>
                <a:spcPts val="225"/>
              </a:spcBef>
              <a:spcAft>
                <a:spcPts val="0"/>
              </a:spcAft>
              <a:buClr>
                <a:schemeClr val="dk1"/>
              </a:buClr>
              <a:buSzPts val="1600"/>
              <a:buNone/>
              <a:defRPr sz="1200"/>
            </a:lvl5pPr>
            <a:lvl6pPr lvl="5" algn="ctr" rtl="0">
              <a:lnSpc>
                <a:spcPct val="90000"/>
              </a:lnSpc>
              <a:spcBef>
                <a:spcPts val="225"/>
              </a:spcBef>
              <a:spcAft>
                <a:spcPts val="0"/>
              </a:spcAft>
              <a:buSzPts val="1600"/>
              <a:buNone/>
              <a:defRPr sz="1200"/>
            </a:lvl6pPr>
            <a:lvl7pPr lvl="6" algn="ctr" rtl="0">
              <a:lnSpc>
                <a:spcPct val="90000"/>
              </a:lnSpc>
              <a:spcBef>
                <a:spcPts val="675"/>
              </a:spcBef>
              <a:spcAft>
                <a:spcPts val="0"/>
              </a:spcAft>
              <a:buClr>
                <a:schemeClr val="dk1"/>
              </a:buClr>
              <a:buSzPts val="1600"/>
              <a:buNone/>
              <a:defRPr sz="1200"/>
            </a:lvl7pPr>
            <a:lvl8pPr lvl="7" algn="ctr" rtl="0">
              <a:lnSpc>
                <a:spcPct val="90000"/>
              </a:lnSpc>
              <a:spcBef>
                <a:spcPts val="675"/>
              </a:spcBef>
              <a:spcAft>
                <a:spcPts val="0"/>
              </a:spcAft>
              <a:buClr>
                <a:schemeClr val="dk2"/>
              </a:buClr>
              <a:buSzPts val="1600"/>
              <a:buNone/>
              <a:defRPr sz="1200"/>
            </a:lvl8pPr>
            <a:lvl9pPr lvl="8" algn="ctr" rtl="0">
              <a:lnSpc>
                <a:spcPct val="100000"/>
              </a:lnSpc>
              <a:spcBef>
                <a:spcPts val="0"/>
              </a:spcBef>
              <a:spcAft>
                <a:spcPts val="675"/>
              </a:spcAft>
              <a:buClr>
                <a:schemeClr val="dk2"/>
              </a:buClr>
              <a:buSzPts val="1600"/>
              <a:buNone/>
              <a:defRPr sz="1200"/>
            </a:lvl9pPr>
          </a:lstStyle>
          <a:p>
            <a:endParaRPr/>
          </a:p>
        </p:txBody>
      </p:sp>
      <p:sp>
        <p:nvSpPr>
          <p:cNvPr id="794" name="Google Shape;794;g939719dd0b_4_234"/>
          <p:cNvSpPr txBox="1">
            <a:spLocks noGrp="1"/>
          </p:cNvSpPr>
          <p:nvPr>
            <p:ph type="ctrTitle"/>
          </p:nvPr>
        </p:nvSpPr>
        <p:spPr>
          <a:xfrm>
            <a:off x="838061" y="1414682"/>
            <a:ext cx="5151600" cy="2353725"/>
          </a:xfrm>
          <a:prstGeom prst="rect">
            <a:avLst/>
          </a:prstGeom>
          <a:noFill/>
          <a:ln>
            <a:noFill/>
          </a:ln>
        </p:spPr>
        <p:txBody>
          <a:bodyPr spcFirstLastPara="1" wrap="square" lIns="0" tIns="0" rIns="0" bIns="0" anchor="b" anchorCtr="0">
            <a:noAutofit/>
          </a:bodyPr>
          <a:lstStyle>
            <a:lvl1pPr lvl="0" algn="l" rtl="0">
              <a:lnSpc>
                <a:spcPct val="93000"/>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95" name="Google Shape;795;g939719dd0b_4_234"/>
          <p:cNvPicPr preferRelativeResize="0"/>
          <p:nvPr/>
        </p:nvPicPr>
        <p:blipFill rotWithShape="1">
          <a:blip r:embed="rId5">
            <a:alphaModFix/>
          </a:blip>
          <a:srcRect t="803" r="950"/>
          <a:stretch/>
        </p:blipFill>
        <p:spPr>
          <a:xfrm>
            <a:off x="7045634" y="4276554"/>
            <a:ext cx="1395439" cy="628860"/>
          </a:xfrm>
          <a:prstGeom prst="rect">
            <a:avLst/>
          </a:prstGeom>
          <a:noFill/>
          <a:ln>
            <a:noFill/>
          </a:ln>
        </p:spPr>
      </p:pic>
    </p:spTree>
    <p:extLst>
      <p:ext uri="{BB962C8B-B14F-4D97-AF65-F5344CB8AC3E}">
        <p14:creationId xmlns:p14="http://schemas.microsoft.com/office/powerpoint/2010/main" val="3760355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 Title and Text">
  <p:cSld name="D. Title and Text">
    <p:spTree>
      <p:nvGrpSpPr>
        <p:cNvPr id="1" name="Shape 796"/>
        <p:cNvGrpSpPr/>
        <p:nvPr/>
      </p:nvGrpSpPr>
      <p:grpSpPr>
        <a:xfrm>
          <a:off x="0" y="0"/>
          <a:ext cx="0" cy="0"/>
          <a:chOff x="0" y="0"/>
          <a:chExt cx="0" cy="0"/>
        </a:xfrm>
      </p:grpSpPr>
      <p:pic>
        <p:nvPicPr>
          <p:cNvPr id="797" name="Google Shape;797;g939719dd0b_4_248"/>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798" name="Google Shape;798;g939719dd0b_4_248"/>
          <p:cNvSpPr txBox="1">
            <a:spLocks noGrp="1"/>
          </p:cNvSpPr>
          <p:nvPr>
            <p:ph type="title"/>
          </p:nvPr>
        </p:nvSpPr>
        <p:spPr>
          <a:xfrm>
            <a:off x="472500" y="467100"/>
            <a:ext cx="81999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9" name="Google Shape;799;g939719dd0b_4_248"/>
          <p:cNvSpPr txBox="1">
            <a:spLocks noGrp="1"/>
          </p:cNvSpPr>
          <p:nvPr>
            <p:ph type="body" idx="1"/>
          </p:nvPr>
        </p:nvSpPr>
        <p:spPr>
          <a:xfrm>
            <a:off x="472050" y="1564221"/>
            <a:ext cx="8200350" cy="3054825"/>
          </a:xfrm>
          <a:prstGeom prst="rect">
            <a:avLst/>
          </a:prstGeom>
          <a:noFill/>
          <a:ln>
            <a:noFill/>
          </a:ln>
        </p:spPr>
        <p:txBody>
          <a:bodyPr spcFirstLastPara="1" wrap="square" lIns="0" tIns="0" rIns="0" bIns="0" anchor="t" anchorCtr="0">
            <a:noAutofit/>
          </a:bodyPr>
          <a:lstStyle>
            <a:lvl1pPr marL="342900" lvl="0" indent="-228600" algn="l" rtl="0">
              <a:lnSpc>
                <a:spcPct val="100000"/>
              </a:lnSpc>
              <a:spcBef>
                <a:spcPts val="0"/>
              </a:spcBef>
              <a:spcAft>
                <a:spcPts val="0"/>
              </a:spcAft>
              <a:buClr>
                <a:schemeClr val="dk1"/>
              </a:buClr>
              <a:buSzPts val="1200"/>
              <a:buChar char="​"/>
              <a:defRPr>
                <a:latin typeface="Trebuchet MS"/>
                <a:ea typeface="Trebuchet MS"/>
                <a:cs typeface="Trebuchet MS"/>
                <a:sym typeface="Trebuchet MS"/>
              </a:defRPr>
            </a:lvl1pPr>
            <a:lvl2pPr marL="685800" lvl="1" indent="-228600" algn="l" rtl="0">
              <a:lnSpc>
                <a:spcPct val="100000"/>
              </a:lnSpc>
              <a:spcBef>
                <a:spcPts val="0"/>
              </a:spcBef>
              <a:spcAft>
                <a:spcPts val="0"/>
              </a:spcAft>
              <a:buSzPts val="1200"/>
              <a:buChar char="•"/>
              <a:defRPr>
                <a:latin typeface="Trebuchet MS"/>
                <a:ea typeface="Trebuchet MS"/>
                <a:cs typeface="Trebuchet MS"/>
                <a:sym typeface="Trebuchet MS"/>
              </a:defRPr>
            </a:lvl2pPr>
            <a:lvl3pPr marL="1028700" lvl="2" indent="-228600" algn="l" rtl="0">
              <a:lnSpc>
                <a:spcPct val="100000"/>
              </a:lnSpc>
              <a:spcBef>
                <a:spcPts val="0"/>
              </a:spcBef>
              <a:spcAft>
                <a:spcPts val="0"/>
              </a:spcAft>
              <a:buSzPts val="1200"/>
              <a:buChar char="–"/>
              <a:defRPr>
                <a:latin typeface="Trebuchet MS"/>
                <a:ea typeface="Trebuchet MS"/>
                <a:cs typeface="Trebuchet MS"/>
                <a:sym typeface="Trebuchet MS"/>
              </a:defRPr>
            </a:lvl3pPr>
            <a:lvl4pPr marL="1371600" lvl="3" indent="-247650" algn="l" rtl="0">
              <a:lnSpc>
                <a:spcPct val="100000"/>
              </a:lnSpc>
              <a:spcBef>
                <a:spcPts val="0"/>
              </a:spcBef>
              <a:spcAft>
                <a:spcPts val="0"/>
              </a:spcAft>
              <a:buSzPts val="1600"/>
              <a:buChar char="​"/>
              <a:defRPr>
                <a:latin typeface="Trebuchet MS"/>
                <a:ea typeface="Trebuchet MS"/>
                <a:cs typeface="Trebuchet MS"/>
                <a:sym typeface="Trebuchet MS"/>
              </a:defRPr>
            </a:lvl4pPr>
            <a:lvl5pPr marL="1714500" lvl="4" indent="-247650" algn="l" rtl="0">
              <a:lnSpc>
                <a:spcPct val="100000"/>
              </a:lnSpc>
              <a:spcBef>
                <a:spcPts val="0"/>
              </a:spcBef>
              <a:spcAft>
                <a:spcPts val="0"/>
              </a:spcAft>
              <a:buClr>
                <a:schemeClr val="dk1"/>
              </a:buClr>
              <a:buSzPts val="1600"/>
              <a:buChar char="​"/>
              <a:defRPr>
                <a:latin typeface="Trebuchet MS"/>
                <a:ea typeface="Trebuchet MS"/>
                <a:cs typeface="Trebuchet MS"/>
                <a:sym typeface="Trebuchet MS"/>
              </a:defRPr>
            </a:lvl5pPr>
            <a:lvl6pPr marL="2057400" lvl="5" indent="-257175" algn="l" rtl="0">
              <a:lnSpc>
                <a:spcPct val="90000"/>
              </a:lnSpc>
              <a:spcBef>
                <a:spcPts val="0"/>
              </a:spcBef>
              <a:spcAft>
                <a:spcPts val="0"/>
              </a:spcAft>
              <a:buSzPts val="1800"/>
              <a:buChar char="•"/>
              <a:defRPr/>
            </a:lvl6pPr>
            <a:lvl7pPr marL="2400300" lvl="6" indent="-257175" algn="l" rtl="0">
              <a:lnSpc>
                <a:spcPct val="90000"/>
              </a:lnSpc>
              <a:spcBef>
                <a:spcPts val="675"/>
              </a:spcBef>
              <a:spcAft>
                <a:spcPts val="0"/>
              </a:spcAft>
              <a:buClr>
                <a:schemeClr val="dk1"/>
              </a:buClr>
              <a:buSzPts val="1800"/>
              <a:buChar char="​"/>
              <a:defRPr/>
            </a:lvl7pPr>
            <a:lvl8pPr marL="2743200" lvl="7" indent="-257175" algn="l" rtl="0">
              <a:lnSpc>
                <a:spcPct val="90000"/>
              </a:lnSpc>
              <a:spcBef>
                <a:spcPts val="675"/>
              </a:spcBef>
              <a:spcAft>
                <a:spcPts val="0"/>
              </a:spcAft>
              <a:buClr>
                <a:schemeClr val="dk2"/>
              </a:buClr>
              <a:buSzPts val="1800"/>
              <a:buChar char="​"/>
              <a:defRPr/>
            </a:lvl8pPr>
            <a:lvl9pPr marL="3086100" lvl="8" indent="-257175" algn="l" rtl="0">
              <a:lnSpc>
                <a:spcPct val="100000"/>
              </a:lnSpc>
              <a:spcBef>
                <a:spcPts val="0"/>
              </a:spcBef>
              <a:spcAft>
                <a:spcPts val="675"/>
              </a:spcAft>
              <a:buClr>
                <a:schemeClr val="dk2"/>
              </a:buClr>
              <a:buSzPts val="1800"/>
              <a:buChar char="​"/>
              <a:defRPr/>
            </a:lvl9pPr>
          </a:lstStyle>
          <a:p>
            <a:endParaRPr/>
          </a:p>
        </p:txBody>
      </p:sp>
    </p:spTree>
    <p:extLst>
      <p:ext uri="{BB962C8B-B14F-4D97-AF65-F5344CB8AC3E}">
        <p14:creationId xmlns:p14="http://schemas.microsoft.com/office/powerpoint/2010/main" val="1095776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D. Gray slice heading">
  <p:cSld name="D. Gray slice heading">
    <p:bg>
      <p:bgPr>
        <a:solidFill>
          <a:schemeClr val="lt1"/>
        </a:solidFill>
        <a:effectLst/>
      </p:bgPr>
    </p:bg>
    <p:spTree>
      <p:nvGrpSpPr>
        <p:cNvPr id="1" name="Shape 800"/>
        <p:cNvGrpSpPr/>
        <p:nvPr/>
      </p:nvGrpSpPr>
      <p:grpSpPr>
        <a:xfrm>
          <a:off x="0" y="0"/>
          <a:ext cx="0" cy="0"/>
          <a:chOff x="0" y="0"/>
          <a:chExt cx="0" cy="0"/>
        </a:xfrm>
      </p:grpSpPr>
      <p:pic>
        <p:nvPicPr>
          <p:cNvPr id="801" name="Google Shape;801;g939719dd0b_4_252"/>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02" name="Google Shape;802;g939719dd0b_4_252"/>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3" name="Google Shape;803;g939719dd0b_4_252"/>
          <p:cNvSpPr/>
          <p:nvPr/>
        </p:nvSpPr>
        <p:spPr>
          <a:xfrm>
            <a:off x="1" y="-982"/>
            <a:ext cx="3520800" cy="5144400"/>
          </a:xfrm>
          <a:prstGeom prst="rect">
            <a:avLst/>
          </a:prstGeom>
          <a:solidFill>
            <a:srgbClr val="F2F2F2"/>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04" name="Google Shape;804;g939719dd0b_4_252"/>
          <p:cNvSpPr txBox="1">
            <a:spLocks noGrp="1"/>
          </p:cNvSpPr>
          <p:nvPr>
            <p:ph type="subTitle" idx="1"/>
          </p:nvPr>
        </p:nvSpPr>
        <p:spPr>
          <a:xfrm>
            <a:off x="472500" y="1619240"/>
            <a:ext cx="2808000" cy="406350"/>
          </a:xfrm>
          <a:prstGeom prst="rect">
            <a:avLst/>
          </a:prstGeom>
          <a:noFill/>
          <a:ln>
            <a:noFill/>
          </a:ln>
        </p:spPr>
        <p:txBody>
          <a:bodyPr spcFirstLastPara="1" wrap="square" lIns="0" tIns="0" rIns="0" bIns="0" anchor="t" anchorCtr="0">
            <a:noAutofit/>
          </a:bodyPr>
          <a:lstStyle>
            <a:lvl1pPr lvl="0" algn="l" rtl="0">
              <a:lnSpc>
                <a:spcPct val="110000"/>
              </a:lnSpc>
              <a:spcBef>
                <a:spcPts val="450"/>
              </a:spcBef>
              <a:spcAft>
                <a:spcPts val="0"/>
              </a:spcAft>
              <a:buClr>
                <a:schemeClr val="dk2"/>
              </a:buClr>
              <a:buSzPts val="1600"/>
              <a:buNone/>
              <a:defRPr sz="1200">
                <a:solidFill>
                  <a:schemeClr val="dk2"/>
                </a:solidFill>
                <a:latin typeface="Trebuchet MS"/>
                <a:ea typeface="Trebuchet MS"/>
                <a:cs typeface="Trebuchet MS"/>
                <a:sym typeface="Trebuchet MS"/>
              </a:defRPr>
            </a:lvl1pPr>
            <a:lvl2pPr lvl="1" algn="ctr" rtl="0">
              <a:lnSpc>
                <a:spcPct val="90000"/>
              </a:lnSpc>
              <a:spcBef>
                <a:spcPts val="225"/>
              </a:spcBef>
              <a:spcAft>
                <a:spcPts val="0"/>
              </a:spcAft>
              <a:buSzPts val="2000"/>
              <a:buNone/>
              <a:defRPr sz="1500"/>
            </a:lvl2pPr>
            <a:lvl3pPr lvl="2" algn="ctr" rtl="0">
              <a:lnSpc>
                <a:spcPct val="90000"/>
              </a:lnSpc>
              <a:spcBef>
                <a:spcPts val="225"/>
              </a:spcBef>
              <a:spcAft>
                <a:spcPts val="0"/>
              </a:spcAft>
              <a:buSzPts val="1800"/>
              <a:buNone/>
              <a:defRPr sz="1350"/>
            </a:lvl3pPr>
            <a:lvl4pPr lvl="3" algn="ctr" rtl="0">
              <a:lnSpc>
                <a:spcPct val="110000"/>
              </a:lnSpc>
              <a:spcBef>
                <a:spcPts val="225"/>
              </a:spcBef>
              <a:spcAft>
                <a:spcPts val="0"/>
              </a:spcAft>
              <a:buSzPts val="1600"/>
              <a:buNone/>
              <a:defRPr sz="1200"/>
            </a:lvl4pPr>
            <a:lvl5pPr lvl="4" algn="ctr" rtl="0">
              <a:lnSpc>
                <a:spcPct val="100000"/>
              </a:lnSpc>
              <a:spcBef>
                <a:spcPts val="225"/>
              </a:spcBef>
              <a:spcAft>
                <a:spcPts val="0"/>
              </a:spcAft>
              <a:buClr>
                <a:schemeClr val="dk1"/>
              </a:buClr>
              <a:buSzPts val="1600"/>
              <a:buNone/>
              <a:defRPr sz="1200"/>
            </a:lvl5pPr>
            <a:lvl6pPr lvl="5" algn="ctr" rtl="0">
              <a:lnSpc>
                <a:spcPct val="90000"/>
              </a:lnSpc>
              <a:spcBef>
                <a:spcPts val="225"/>
              </a:spcBef>
              <a:spcAft>
                <a:spcPts val="0"/>
              </a:spcAft>
              <a:buSzPts val="1600"/>
              <a:buNone/>
              <a:defRPr sz="1200"/>
            </a:lvl6pPr>
            <a:lvl7pPr lvl="6" algn="ctr" rtl="0">
              <a:lnSpc>
                <a:spcPct val="90000"/>
              </a:lnSpc>
              <a:spcBef>
                <a:spcPts val="675"/>
              </a:spcBef>
              <a:spcAft>
                <a:spcPts val="0"/>
              </a:spcAft>
              <a:buClr>
                <a:schemeClr val="dk1"/>
              </a:buClr>
              <a:buSzPts val="1600"/>
              <a:buNone/>
              <a:defRPr sz="1200"/>
            </a:lvl7pPr>
            <a:lvl8pPr lvl="7" algn="ctr" rtl="0">
              <a:lnSpc>
                <a:spcPct val="90000"/>
              </a:lnSpc>
              <a:spcBef>
                <a:spcPts val="675"/>
              </a:spcBef>
              <a:spcAft>
                <a:spcPts val="0"/>
              </a:spcAft>
              <a:buClr>
                <a:schemeClr val="dk2"/>
              </a:buClr>
              <a:buSzPts val="1600"/>
              <a:buNone/>
              <a:defRPr sz="1200"/>
            </a:lvl8pPr>
            <a:lvl9pPr lvl="8" algn="ctr" rtl="0">
              <a:lnSpc>
                <a:spcPct val="100000"/>
              </a:lnSpc>
              <a:spcBef>
                <a:spcPts val="0"/>
              </a:spcBef>
              <a:spcAft>
                <a:spcPts val="675"/>
              </a:spcAft>
              <a:buClr>
                <a:schemeClr val="dk2"/>
              </a:buClr>
              <a:buSzPts val="1600"/>
              <a:buNone/>
              <a:defRPr sz="1200"/>
            </a:lvl9pPr>
          </a:lstStyle>
          <a:p>
            <a:endParaRPr/>
          </a:p>
        </p:txBody>
      </p:sp>
      <p:sp>
        <p:nvSpPr>
          <p:cNvPr id="805" name="Google Shape;805;g939719dd0b_4_252"/>
          <p:cNvSpPr txBox="1">
            <a:spLocks noGrp="1"/>
          </p:cNvSpPr>
          <p:nvPr>
            <p:ph type="title"/>
          </p:nvPr>
        </p:nvSpPr>
        <p:spPr>
          <a:xfrm>
            <a:off x="472500" y="920286"/>
            <a:ext cx="2808000" cy="498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sz="180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9099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 Section header box">
  <p:cSld name="D. Section header box">
    <p:spTree>
      <p:nvGrpSpPr>
        <p:cNvPr id="1" name="Shape 806"/>
        <p:cNvGrpSpPr/>
        <p:nvPr/>
      </p:nvGrpSpPr>
      <p:grpSpPr>
        <a:xfrm>
          <a:off x="0" y="0"/>
          <a:ext cx="0" cy="0"/>
          <a:chOff x="0" y="0"/>
          <a:chExt cx="0" cy="0"/>
        </a:xfrm>
      </p:grpSpPr>
      <p:pic>
        <p:nvPicPr>
          <p:cNvPr id="807" name="Google Shape;807;g939719dd0b_4_258"/>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08" name="Google Shape;808;g939719dd0b_4_258"/>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9" name="Google Shape;809;g939719dd0b_4_258"/>
          <p:cNvSpPr txBox="1">
            <a:spLocks noGrp="1"/>
          </p:cNvSpPr>
          <p:nvPr>
            <p:ph type="title"/>
          </p:nvPr>
        </p:nvSpPr>
        <p:spPr>
          <a:xfrm>
            <a:off x="963557" y="2001031"/>
            <a:ext cx="7215300" cy="2400750"/>
          </a:xfrm>
          <a:prstGeom prst="rect">
            <a:avLst/>
          </a:prstGeom>
          <a:noFill/>
          <a:ln>
            <a:noFill/>
          </a:ln>
        </p:spPr>
        <p:txBody>
          <a:bodyPr spcFirstLastPara="1" wrap="square" lIns="274300" tIns="274300" rIns="274300" bIns="137150" anchor="b" anchorCtr="0">
            <a:noAutofit/>
          </a:bodyPr>
          <a:lstStyle>
            <a:lvl1pPr lvl="0" algn="l" rtl="0">
              <a:lnSpc>
                <a:spcPct val="111111"/>
              </a:lnSpc>
              <a:spcBef>
                <a:spcPts val="0"/>
              </a:spcBef>
              <a:spcAft>
                <a:spcPts val="0"/>
              </a:spcAft>
              <a:buClr>
                <a:schemeClr val="dk2"/>
              </a:buClr>
              <a:buSzPts val="5400"/>
              <a:buFont typeface="Trebuchet MS"/>
              <a:buNone/>
              <a:defRPr sz="405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0" name="Google Shape;810;g939719dd0b_4_258"/>
          <p:cNvSpPr/>
          <p:nvPr/>
        </p:nvSpPr>
        <p:spPr>
          <a:xfrm>
            <a:off x="960520" y="1068061"/>
            <a:ext cx="713700" cy="713700"/>
          </a:xfrm>
          <a:prstGeom prst="rect">
            <a:avLst/>
          </a:prstGeom>
          <a:noFill/>
          <a:ln w="10775" cap="flat" cmpd="sng">
            <a:solidFill>
              <a:schemeClr val="dk2"/>
            </a:solidFill>
            <a:prstDash val="solid"/>
            <a:miter lim="800000"/>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296164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D. Section header line">
  <p:cSld name="D. Section header line">
    <p:bg>
      <p:bgPr>
        <a:solidFill>
          <a:schemeClr val="lt1"/>
        </a:solidFill>
        <a:effectLst/>
      </p:bgPr>
    </p:bg>
    <p:spTree>
      <p:nvGrpSpPr>
        <p:cNvPr id="1" name="Shape 811"/>
        <p:cNvGrpSpPr/>
        <p:nvPr/>
      </p:nvGrpSpPr>
      <p:grpSpPr>
        <a:xfrm>
          <a:off x="0" y="0"/>
          <a:ext cx="0" cy="0"/>
          <a:chOff x="0" y="0"/>
          <a:chExt cx="0" cy="0"/>
        </a:xfrm>
      </p:grpSpPr>
      <p:pic>
        <p:nvPicPr>
          <p:cNvPr id="812" name="Google Shape;812;g939719dd0b_4_263"/>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13" name="Google Shape;813;g939719dd0b_4_263"/>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4" name="Google Shape;814;g939719dd0b_4_263"/>
          <p:cNvSpPr txBox="1">
            <a:spLocks noGrp="1"/>
          </p:cNvSpPr>
          <p:nvPr>
            <p:ph type="title"/>
          </p:nvPr>
        </p:nvSpPr>
        <p:spPr>
          <a:xfrm>
            <a:off x="472500" y="2870100"/>
            <a:ext cx="8202600" cy="1530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5400"/>
              <a:buFont typeface="Trebuchet MS"/>
              <a:buNone/>
              <a:defRPr sz="405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815" name="Google Shape;815;g939719dd0b_4_263"/>
          <p:cNvCxnSpPr/>
          <p:nvPr/>
        </p:nvCxnSpPr>
        <p:spPr>
          <a:xfrm>
            <a:off x="472500" y="2760012"/>
            <a:ext cx="8669025" cy="0"/>
          </a:xfrm>
          <a:prstGeom prst="straightConnector1">
            <a:avLst/>
          </a:prstGeom>
          <a:noFill/>
          <a:ln w="19050"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474754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D. White one third">
  <p:cSld name="D. White one third">
    <p:bg>
      <p:bgPr>
        <a:gradFill>
          <a:gsLst>
            <a:gs pos="0">
              <a:srgbClr val="003192"/>
            </a:gs>
            <a:gs pos="100000">
              <a:srgbClr val="002060"/>
            </a:gs>
          </a:gsLst>
          <a:lin ang="8100019" scaled="0"/>
        </a:gradFill>
        <a:effectLst/>
      </p:bgPr>
    </p:bg>
    <p:spTree>
      <p:nvGrpSpPr>
        <p:cNvPr id="1" name="Shape 816"/>
        <p:cNvGrpSpPr/>
        <p:nvPr/>
      </p:nvGrpSpPr>
      <p:grpSpPr>
        <a:xfrm>
          <a:off x="0" y="0"/>
          <a:ext cx="0" cy="0"/>
          <a:chOff x="0" y="0"/>
          <a:chExt cx="0" cy="0"/>
        </a:xfrm>
      </p:grpSpPr>
      <p:pic>
        <p:nvPicPr>
          <p:cNvPr id="817" name="Google Shape;817;g939719dd0b_4_268"/>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18" name="Google Shape;818;g939719dd0b_4_268"/>
          <p:cNvPicPr preferRelativeResize="0"/>
          <p:nvPr/>
        </p:nvPicPr>
        <p:blipFill rotWithShape="1">
          <a:blip r:embed="rId3">
            <a:alphaModFix/>
          </a:blip>
          <a:srcRect l="29399" t="8740" r="98" b="27"/>
          <a:stretch/>
        </p:blipFill>
        <p:spPr>
          <a:xfrm rot="10800000" flipH="1">
            <a:off x="3048746" y="-1"/>
            <a:ext cx="312713" cy="5143501"/>
          </a:xfrm>
          <a:prstGeom prst="rect">
            <a:avLst/>
          </a:prstGeom>
          <a:noFill/>
          <a:ln>
            <a:noFill/>
          </a:ln>
        </p:spPr>
      </p:pic>
      <p:sp>
        <p:nvSpPr>
          <p:cNvPr id="819" name="Google Shape;819;g939719dd0b_4_268"/>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0" name="Google Shape;820;g939719dd0b_4_268"/>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821" name="Google Shape;821;g939719dd0b_4_268"/>
          <p:cNvSpPr/>
          <p:nvPr/>
        </p:nvSpPr>
        <p:spPr>
          <a:xfrm>
            <a:off x="0" y="0"/>
            <a:ext cx="3059550" cy="51435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22" name="Google Shape;822;g939719dd0b_4_268"/>
          <p:cNvSpPr txBox="1">
            <a:spLocks noGrp="1"/>
          </p:cNvSpPr>
          <p:nvPr>
            <p:ph type="title"/>
          </p:nvPr>
        </p:nvSpPr>
        <p:spPr>
          <a:xfrm>
            <a:off x="472500" y="2010827"/>
            <a:ext cx="2345850" cy="112185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2400"/>
              <a:buFont typeface="Trebuchet MS"/>
              <a:buNone/>
              <a:defRPr sz="180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4887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D. Green highlight">
  <p:cSld name="D. Green highlight">
    <p:bg>
      <p:bgPr>
        <a:gradFill>
          <a:gsLst>
            <a:gs pos="0">
              <a:srgbClr val="003192"/>
            </a:gs>
            <a:gs pos="100000">
              <a:srgbClr val="002060"/>
            </a:gs>
          </a:gsLst>
          <a:lin ang="8100019" scaled="0"/>
        </a:gradFill>
        <a:effectLst/>
      </p:bgPr>
    </p:bg>
    <p:spTree>
      <p:nvGrpSpPr>
        <p:cNvPr id="1" name="Shape 823"/>
        <p:cNvGrpSpPr/>
        <p:nvPr/>
      </p:nvGrpSpPr>
      <p:grpSpPr>
        <a:xfrm>
          <a:off x="0" y="0"/>
          <a:ext cx="0" cy="0"/>
          <a:chOff x="0" y="0"/>
          <a:chExt cx="0" cy="0"/>
        </a:xfrm>
      </p:grpSpPr>
      <p:pic>
        <p:nvPicPr>
          <p:cNvPr id="824" name="Google Shape;824;g939719dd0b_4_275"/>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25" name="Google Shape;825;g939719dd0b_4_275"/>
          <p:cNvPicPr preferRelativeResize="0"/>
          <p:nvPr/>
        </p:nvPicPr>
        <p:blipFill rotWithShape="1">
          <a:blip r:embed="rId3">
            <a:alphaModFix/>
          </a:blip>
          <a:srcRect l="29399" t="8740" r="98" b="27"/>
          <a:stretch/>
        </p:blipFill>
        <p:spPr>
          <a:xfrm rot="10800000" flipH="1">
            <a:off x="5374205" y="-1"/>
            <a:ext cx="312713" cy="5143501"/>
          </a:xfrm>
          <a:prstGeom prst="rect">
            <a:avLst/>
          </a:prstGeom>
          <a:noFill/>
          <a:ln>
            <a:noFill/>
          </a:ln>
        </p:spPr>
      </p:pic>
      <p:sp>
        <p:nvSpPr>
          <p:cNvPr id="826" name="Google Shape;826;g939719dd0b_4_275"/>
          <p:cNvSpPr/>
          <p:nvPr/>
        </p:nvSpPr>
        <p:spPr>
          <a:xfrm>
            <a:off x="0" y="0"/>
            <a:ext cx="5379075" cy="51435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27" name="Google Shape;827;g939719dd0b_4_275"/>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8" name="Google Shape;828;g939719dd0b_4_275"/>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829" name="Google Shape;829;g939719dd0b_4_275"/>
          <p:cNvSpPr txBox="1">
            <a:spLocks noGrp="1"/>
          </p:cNvSpPr>
          <p:nvPr>
            <p:ph type="title"/>
          </p:nvPr>
        </p:nvSpPr>
        <p:spPr>
          <a:xfrm>
            <a:off x="472500" y="467100"/>
            <a:ext cx="470745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4930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D. Four column green">
  <p:cSld name="D. Four column green">
    <p:bg>
      <p:bgPr>
        <a:gradFill>
          <a:gsLst>
            <a:gs pos="0">
              <a:srgbClr val="003192"/>
            </a:gs>
            <a:gs pos="100000">
              <a:srgbClr val="002060"/>
            </a:gs>
          </a:gsLst>
          <a:lin ang="8100019" scaled="0"/>
        </a:gradFill>
        <a:effectLst/>
      </p:bgPr>
    </p:bg>
    <p:spTree>
      <p:nvGrpSpPr>
        <p:cNvPr id="1" name="Shape 830"/>
        <p:cNvGrpSpPr/>
        <p:nvPr/>
      </p:nvGrpSpPr>
      <p:grpSpPr>
        <a:xfrm>
          <a:off x="0" y="0"/>
          <a:ext cx="0" cy="0"/>
          <a:chOff x="0" y="0"/>
          <a:chExt cx="0" cy="0"/>
        </a:xfrm>
      </p:grpSpPr>
      <p:pic>
        <p:nvPicPr>
          <p:cNvPr id="831" name="Google Shape;831;g939719dd0b_4_282"/>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32" name="Google Shape;832;g939719dd0b_4_282"/>
          <p:cNvPicPr preferRelativeResize="0"/>
          <p:nvPr/>
        </p:nvPicPr>
        <p:blipFill rotWithShape="1">
          <a:blip r:embed="rId3">
            <a:alphaModFix/>
          </a:blip>
          <a:srcRect l="29399" t="8740" r="98" b="27"/>
          <a:stretch/>
        </p:blipFill>
        <p:spPr>
          <a:xfrm rot="10800000" flipH="1">
            <a:off x="6771935" y="-1"/>
            <a:ext cx="312713" cy="5143501"/>
          </a:xfrm>
          <a:prstGeom prst="rect">
            <a:avLst/>
          </a:prstGeom>
          <a:noFill/>
          <a:ln>
            <a:noFill/>
          </a:ln>
        </p:spPr>
      </p:pic>
      <p:sp>
        <p:nvSpPr>
          <p:cNvPr id="833" name="Google Shape;833;g939719dd0b_4_282"/>
          <p:cNvSpPr/>
          <p:nvPr/>
        </p:nvSpPr>
        <p:spPr>
          <a:xfrm>
            <a:off x="0" y="0"/>
            <a:ext cx="6775650" cy="51435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34" name="Google Shape;834;g939719dd0b_4_282"/>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5" name="Google Shape;835;g939719dd0b_4_282"/>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836" name="Google Shape;836;g939719dd0b_4_282"/>
          <p:cNvSpPr txBox="1">
            <a:spLocks noGrp="1"/>
          </p:cNvSpPr>
          <p:nvPr>
            <p:ph type="title"/>
          </p:nvPr>
        </p:nvSpPr>
        <p:spPr>
          <a:xfrm>
            <a:off x="472500" y="467100"/>
            <a:ext cx="6076125"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8408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D. Green one third">
  <p:cSld name="D. Green one third">
    <p:bg>
      <p:bgPr>
        <a:gradFill>
          <a:gsLst>
            <a:gs pos="0">
              <a:srgbClr val="003192"/>
            </a:gs>
            <a:gs pos="100000">
              <a:srgbClr val="002060"/>
            </a:gs>
          </a:gsLst>
          <a:lin ang="8100019" scaled="0"/>
        </a:gradFill>
        <a:effectLst/>
      </p:bgPr>
    </p:bg>
    <p:spTree>
      <p:nvGrpSpPr>
        <p:cNvPr id="1" name="Shape 837"/>
        <p:cNvGrpSpPr/>
        <p:nvPr/>
      </p:nvGrpSpPr>
      <p:grpSpPr>
        <a:xfrm>
          <a:off x="0" y="0"/>
          <a:ext cx="0" cy="0"/>
          <a:chOff x="0" y="0"/>
          <a:chExt cx="0" cy="0"/>
        </a:xfrm>
      </p:grpSpPr>
      <p:pic>
        <p:nvPicPr>
          <p:cNvPr id="838" name="Google Shape;838;g939719dd0b_4_289"/>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39" name="Google Shape;839;g939719dd0b_4_289"/>
          <p:cNvPicPr preferRelativeResize="0"/>
          <p:nvPr/>
        </p:nvPicPr>
        <p:blipFill rotWithShape="1">
          <a:blip r:embed="rId3">
            <a:alphaModFix/>
          </a:blip>
          <a:srcRect l="29399" t="8740" r="98" b="27"/>
          <a:stretch/>
        </p:blipFill>
        <p:spPr>
          <a:xfrm flipH="1">
            <a:off x="2753302" y="0"/>
            <a:ext cx="312713" cy="5143501"/>
          </a:xfrm>
          <a:prstGeom prst="rect">
            <a:avLst/>
          </a:prstGeom>
          <a:noFill/>
          <a:ln>
            <a:noFill/>
          </a:ln>
        </p:spPr>
      </p:pic>
      <p:sp>
        <p:nvSpPr>
          <p:cNvPr id="840" name="Google Shape;840;g939719dd0b_4_289"/>
          <p:cNvSpPr txBox="1">
            <a:spLocks noGrp="1"/>
          </p:cNvSpPr>
          <p:nvPr>
            <p:ph type="title"/>
          </p:nvPr>
        </p:nvSpPr>
        <p:spPr>
          <a:xfrm>
            <a:off x="472500" y="2010827"/>
            <a:ext cx="2345850" cy="112185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2400"/>
              <a:buFont typeface="Trebuchet MS"/>
              <a:buNone/>
              <a:defRPr sz="18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1" name="Google Shape;841;g939719dd0b_4_289"/>
          <p:cNvSpPr/>
          <p:nvPr/>
        </p:nvSpPr>
        <p:spPr>
          <a:xfrm>
            <a:off x="3060572" y="-982"/>
            <a:ext cx="6083325" cy="51444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42" name="Google Shape;842;g939719dd0b_4_28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3" name="Google Shape;843;g939719dd0b_4_289"/>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2107294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D. Green half">
  <p:cSld name="D. Green half">
    <p:bg>
      <p:bgPr>
        <a:gradFill>
          <a:gsLst>
            <a:gs pos="0">
              <a:srgbClr val="003192"/>
            </a:gs>
            <a:gs pos="100000">
              <a:srgbClr val="002060"/>
            </a:gs>
          </a:gsLst>
          <a:lin ang="8100019" scaled="0"/>
        </a:gradFill>
        <a:effectLst/>
      </p:bgPr>
    </p:bg>
    <p:spTree>
      <p:nvGrpSpPr>
        <p:cNvPr id="1" name="Shape 844"/>
        <p:cNvGrpSpPr/>
        <p:nvPr/>
      </p:nvGrpSpPr>
      <p:grpSpPr>
        <a:xfrm>
          <a:off x="0" y="0"/>
          <a:ext cx="0" cy="0"/>
          <a:chOff x="0" y="0"/>
          <a:chExt cx="0" cy="0"/>
        </a:xfrm>
      </p:grpSpPr>
      <p:pic>
        <p:nvPicPr>
          <p:cNvPr id="845" name="Google Shape;845;g939719dd0b_4_296"/>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46" name="Google Shape;846;g939719dd0b_4_296"/>
          <p:cNvPicPr preferRelativeResize="0"/>
          <p:nvPr/>
        </p:nvPicPr>
        <p:blipFill rotWithShape="1">
          <a:blip r:embed="rId3">
            <a:alphaModFix/>
          </a:blip>
          <a:srcRect l="29399" t="8740" r="98" b="27"/>
          <a:stretch/>
        </p:blipFill>
        <p:spPr>
          <a:xfrm flipH="1">
            <a:off x="4267187" y="0"/>
            <a:ext cx="312713" cy="5143501"/>
          </a:xfrm>
          <a:prstGeom prst="rect">
            <a:avLst/>
          </a:prstGeom>
          <a:noFill/>
          <a:ln>
            <a:noFill/>
          </a:ln>
        </p:spPr>
      </p:pic>
      <p:sp>
        <p:nvSpPr>
          <p:cNvPr id="847" name="Google Shape;847;g939719dd0b_4_296"/>
          <p:cNvSpPr/>
          <p:nvPr/>
        </p:nvSpPr>
        <p:spPr>
          <a:xfrm>
            <a:off x="4572000" y="0"/>
            <a:ext cx="4572000" cy="51435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48" name="Google Shape;848;g939719dd0b_4_296"/>
          <p:cNvSpPr>
            <a:spLocks noGrp="1"/>
          </p:cNvSpPr>
          <p:nvPr>
            <p:ph type="pic" idx="2"/>
          </p:nvPr>
        </p:nvSpPr>
        <p:spPr>
          <a:xfrm>
            <a:off x="4569016" y="0"/>
            <a:ext cx="4574925" cy="5143500"/>
          </a:xfrm>
          <a:prstGeom prst="rect">
            <a:avLst/>
          </a:prstGeom>
          <a:noFill/>
          <a:ln>
            <a:noFill/>
          </a:ln>
        </p:spPr>
        <p:txBody>
          <a:bodyPr spcFirstLastPara="1" wrap="square" lIns="914400" tIns="914400" rIns="914400" bIns="914400" anchor="t" anchorCtr="0">
            <a:noAutofit/>
          </a:bodyPr>
          <a:lstStyle>
            <a:lvl1pPr marR="0" lvl="0" algn="ctr" rtl="0">
              <a:lnSpc>
                <a:spcPct val="110000"/>
              </a:lnSpc>
              <a:spcBef>
                <a:spcPts val="450"/>
              </a:spcBef>
              <a:spcAft>
                <a:spcPts val="0"/>
              </a:spcAft>
              <a:buClr>
                <a:schemeClr val="dk1"/>
              </a:buClr>
              <a:buSzPts val="1800"/>
              <a:buFont typeface="Arial"/>
              <a:buChar char="​"/>
              <a:defRPr sz="1350" b="0" i="0" u="none" strike="noStrike" cap="none">
                <a:solidFill>
                  <a:schemeClr val="dk1"/>
                </a:solidFill>
                <a:latin typeface="Trebuchet MS"/>
                <a:ea typeface="Trebuchet MS"/>
                <a:cs typeface="Trebuchet MS"/>
                <a:sym typeface="Trebuchet MS"/>
              </a:defRPr>
            </a:lvl1pPr>
            <a:lvl2pPr marR="0" lvl="1" algn="l" rtl="0">
              <a:lnSpc>
                <a:spcPct val="90000"/>
              </a:lnSpc>
              <a:spcBef>
                <a:spcPts val="225"/>
              </a:spcBef>
              <a:spcAft>
                <a:spcPts val="0"/>
              </a:spcAft>
              <a:buClr>
                <a:schemeClr val="dk2"/>
              </a:buClr>
              <a:buSzPts val="1200"/>
              <a:buFont typeface="Arial"/>
              <a:buChar char="•"/>
              <a:defRPr sz="9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225"/>
              </a:spcBef>
              <a:spcAft>
                <a:spcPts val="0"/>
              </a:spcAft>
              <a:buClr>
                <a:schemeClr val="dk2"/>
              </a:buClr>
              <a:buSzPts val="1200"/>
              <a:buFont typeface="Trebuchet MS"/>
              <a:buChar char="–"/>
              <a:defRPr sz="900" b="0" i="0" u="none" strike="noStrike" cap="none">
                <a:solidFill>
                  <a:schemeClr val="dk1"/>
                </a:solidFill>
                <a:latin typeface="Trebuchet MS"/>
                <a:ea typeface="Trebuchet MS"/>
                <a:cs typeface="Trebuchet MS"/>
                <a:sym typeface="Trebuchet MS"/>
              </a:defRPr>
            </a:lvl3pPr>
            <a:lvl4pPr marR="0" lvl="3" algn="l" rtl="0">
              <a:lnSpc>
                <a:spcPct val="110000"/>
              </a:lnSpc>
              <a:spcBef>
                <a:spcPts val="225"/>
              </a:spcBef>
              <a:spcAft>
                <a:spcPts val="0"/>
              </a:spcAft>
              <a:buClr>
                <a:schemeClr val="dk2"/>
              </a:buClr>
              <a:buSzPts val="1600"/>
              <a:buFont typeface="Arial"/>
              <a:buChar char="​"/>
              <a:defRPr sz="12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225"/>
              </a:spcBef>
              <a:spcAft>
                <a:spcPts val="0"/>
              </a:spcAft>
              <a:buClr>
                <a:schemeClr val="dk1"/>
              </a:buClr>
              <a:buSzPts val="1600"/>
              <a:buFont typeface="Arial"/>
              <a:buChar char="​"/>
              <a:defRPr sz="1200" b="1" i="0" u="none" strike="noStrike" cap="none">
                <a:solidFill>
                  <a:schemeClr val="dk1"/>
                </a:solidFill>
                <a:latin typeface="Trebuchet MS"/>
                <a:ea typeface="Trebuchet MS"/>
                <a:cs typeface="Trebuchet MS"/>
                <a:sym typeface="Trebuchet MS"/>
              </a:defRPr>
            </a:lvl5pPr>
            <a:lvl6pPr marR="0" lvl="5" algn="l" rtl="0">
              <a:lnSpc>
                <a:spcPct val="90000"/>
              </a:lnSpc>
              <a:spcBef>
                <a:spcPts val="225"/>
              </a:spcBef>
              <a:spcAft>
                <a:spcPts val="0"/>
              </a:spcAft>
              <a:buClr>
                <a:schemeClr val="dk2"/>
              </a:buClr>
              <a:buSzPts val="1600"/>
              <a:buFont typeface="Arial"/>
              <a:buChar char="•"/>
              <a:defRPr sz="1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675"/>
              </a:spcBef>
              <a:spcAft>
                <a:spcPts val="0"/>
              </a:spcAft>
              <a:buClr>
                <a:schemeClr val="dk1"/>
              </a:buClr>
              <a:buSzPts val="4400"/>
              <a:buFont typeface="Arial"/>
              <a:buChar char="​"/>
              <a:defRPr sz="33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675"/>
              </a:spcBef>
              <a:spcAft>
                <a:spcPts val="0"/>
              </a:spcAft>
              <a:buClr>
                <a:schemeClr val="dk2"/>
              </a:buClr>
              <a:buSzPts val="5400"/>
              <a:buFont typeface="Arial"/>
              <a:buChar char="​"/>
              <a:defRPr sz="4050" b="0" i="0" u="none" strike="noStrike" cap="none">
                <a:solidFill>
                  <a:schemeClr val="dk2"/>
                </a:solidFill>
                <a:latin typeface="Trebuchet MS"/>
                <a:ea typeface="Trebuchet MS"/>
                <a:cs typeface="Trebuchet MS"/>
                <a:sym typeface="Trebuchet MS"/>
              </a:defRPr>
            </a:lvl8pPr>
            <a:lvl9pPr marR="0" lvl="8" algn="l" rtl="0">
              <a:lnSpc>
                <a:spcPct val="100000"/>
              </a:lnSpc>
              <a:spcBef>
                <a:spcPts val="0"/>
              </a:spcBef>
              <a:spcAft>
                <a:spcPts val="675"/>
              </a:spcAft>
              <a:buClr>
                <a:schemeClr val="dk2"/>
              </a:buClr>
              <a:buSzPts val="2400"/>
              <a:buFont typeface="Arial"/>
              <a:buChar char="​"/>
              <a:defRPr sz="1800" b="0" i="0" u="none" strike="noStrike" cap="none">
                <a:solidFill>
                  <a:schemeClr val="dk2"/>
                </a:solidFill>
                <a:latin typeface="Trebuchet MS"/>
                <a:ea typeface="Trebuchet MS"/>
                <a:cs typeface="Trebuchet MS"/>
                <a:sym typeface="Trebuchet MS"/>
              </a:defRPr>
            </a:lvl9pPr>
          </a:lstStyle>
          <a:p>
            <a:endParaRPr/>
          </a:p>
        </p:txBody>
      </p:sp>
      <p:sp>
        <p:nvSpPr>
          <p:cNvPr id="849" name="Google Shape;849;g939719dd0b_4_296"/>
          <p:cNvSpPr txBox="1">
            <a:spLocks noGrp="1"/>
          </p:cNvSpPr>
          <p:nvPr>
            <p:ph type="title"/>
          </p:nvPr>
        </p:nvSpPr>
        <p:spPr>
          <a:xfrm>
            <a:off x="472500" y="1339200"/>
            <a:ext cx="3291300" cy="2465100"/>
          </a:xfrm>
          <a:prstGeom prst="rect">
            <a:avLst/>
          </a:prstGeom>
          <a:noFill/>
          <a:ln>
            <a:noFill/>
          </a:ln>
        </p:spPr>
        <p:txBody>
          <a:bodyPr spcFirstLastPara="1" wrap="square" lIns="0" tIns="0" rIns="320025" bIns="0" anchor="ctr" anchorCtr="0">
            <a:noAutofit/>
          </a:bodyPr>
          <a:lstStyle>
            <a:lvl1pPr lvl="0" algn="l" rtl="0">
              <a:lnSpc>
                <a:spcPct val="90000"/>
              </a:lnSpc>
              <a:spcBef>
                <a:spcPts val="0"/>
              </a:spcBef>
              <a:spcAft>
                <a:spcPts val="0"/>
              </a:spcAft>
              <a:buClr>
                <a:schemeClr val="lt1"/>
              </a:buClr>
              <a:buSzPts val="4400"/>
              <a:buFont typeface="Trebuchet MS"/>
              <a:buNone/>
              <a:defRPr sz="33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0" name="Google Shape;850;g939719dd0b_4_296"/>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600" b="0" i="0" u="none" strike="noStrike" cap="none">
              <a:solidFill>
                <a:srgbClr val="7F7F7F"/>
              </a:solidFill>
              <a:latin typeface="Trebuchet MS"/>
              <a:ea typeface="Trebuchet MS"/>
              <a:cs typeface="Trebuchet MS"/>
              <a:sym typeface="Trebuchet MS"/>
            </a:endParaRPr>
          </a:p>
        </p:txBody>
      </p:sp>
      <p:sp>
        <p:nvSpPr>
          <p:cNvPr id="851" name="Google Shape;851;g939719dd0b_4_296"/>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3271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D. Green two third">
  <p:cSld name="D. Green two third">
    <p:bg>
      <p:bgPr>
        <a:gradFill>
          <a:gsLst>
            <a:gs pos="0">
              <a:srgbClr val="003192"/>
            </a:gs>
            <a:gs pos="100000">
              <a:srgbClr val="002060"/>
            </a:gs>
          </a:gsLst>
          <a:lin ang="8100019" scaled="0"/>
        </a:gradFill>
        <a:effectLst/>
      </p:bgPr>
    </p:bg>
    <p:spTree>
      <p:nvGrpSpPr>
        <p:cNvPr id="1" name="Shape 852"/>
        <p:cNvGrpSpPr/>
        <p:nvPr/>
      </p:nvGrpSpPr>
      <p:grpSpPr>
        <a:xfrm>
          <a:off x="0" y="0"/>
          <a:ext cx="0" cy="0"/>
          <a:chOff x="0" y="0"/>
          <a:chExt cx="0" cy="0"/>
        </a:xfrm>
      </p:grpSpPr>
      <p:pic>
        <p:nvPicPr>
          <p:cNvPr id="853" name="Google Shape;853;g939719dd0b_4_304"/>
          <p:cNvPicPr preferRelativeResize="0"/>
          <p:nvPr/>
        </p:nvPicPr>
        <p:blipFill rotWithShape="1">
          <a:blip r:embed="rId2">
            <a:alphaModFix/>
          </a:blip>
          <a:srcRect/>
          <a:stretch/>
        </p:blipFill>
        <p:spPr>
          <a:xfrm>
            <a:off x="1191" y="1191"/>
            <a:ext cx="1191" cy="1191"/>
          </a:xfrm>
          <a:prstGeom prst="rect">
            <a:avLst/>
          </a:prstGeom>
          <a:noFill/>
          <a:ln>
            <a:noFill/>
          </a:ln>
        </p:spPr>
      </p:pic>
      <p:pic>
        <p:nvPicPr>
          <p:cNvPr id="854" name="Google Shape;854;g939719dd0b_4_304"/>
          <p:cNvPicPr preferRelativeResize="0"/>
          <p:nvPr/>
        </p:nvPicPr>
        <p:blipFill rotWithShape="1">
          <a:blip r:embed="rId3">
            <a:alphaModFix/>
          </a:blip>
          <a:srcRect l="29399" t="8740" r="98" b="27"/>
          <a:stretch/>
        </p:blipFill>
        <p:spPr>
          <a:xfrm flipH="1">
            <a:off x="5557387" y="0"/>
            <a:ext cx="312713" cy="5143501"/>
          </a:xfrm>
          <a:prstGeom prst="rect">
            <a:avLst/>
          </a:prstGeom>
          <a:noFill/>
          <a:ln>
            <a:noFill/>
          </a:ln>
        </p:spPr>
      </p:pic>
      <p:sp>
        <p:nvSpPr>
          <p:cNvPr id="855" name="Google Shape;855;g939719dd0b_4_304"/>
          <p:cNvSpPr/>
          <p:nvPr/>
        </p:nvSpPr>
        <p:spPr>
          <a:xfrm>
            <a:off x="5864657" y="0"/>
            <a:ext cx="3279375" cy="5143500"/>
          </a:xfrm>
          <a:prstGeom prst="rect">
            <a:avLst/>
          </a:prstGeom>
          <a:solidFill>
            <a:schemeClr val="lt1"/>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56" name="Google Shape;856;g939719dd0b_4_304"/>
          <p:cNvSpPr>
            <a:spLocks noGrp="1"/>
          </p:cNvSpPr>
          <p:nvPr>
            <p:ph type="pic" idx="2"/>
          </p:nvPr>
        </p:nvSpPr>
        <p:spPr>
          <a:xfrm>
            <a:off x="5865019" y="0"/>
            <a:ext cx="3278925" cy="5143500"/>
          </a:xfrm>
          <a:prstGeom prst="rect">
            <a:avLst/>
          </a:prstGeom>
          <a:noFill/>
          <a:ln>
            <a:noFill/>
          </a:ln>
        </p:spPr>
        <p:txBody>
          <a:bodyPr spcFirstLastPara="1" wrap="square" lIns="182875" tIns="914400" rIns="182875" bIns="914400" anchor="t" anchorCtr="0">
            <a:noAutofit/>
          </a:bodyPr>
          <a:lstStyle>
            <a:lvl1pPr marR="0" lvl="0" algn="ctr" rtl="0">
              <a:lnSpc>
                <a:spcPct val="110000"/>
              </a:lnSpc>
              <a:spcBef>
                <a:spcPts val="450"/>
              </a:spcBef>
              <a:spcAft>
                <a:spcPts val="0"/>
              </a:spcAft>
              <a:buClr>
                <a:schemeClr val="dk1"/>
              </a:buClr>
              <a:buSzPts val="1600"/>
              <a:buFont typeface="Arial"/>
              <a:buChar char="​"/>
              <a:defRPr sz="1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225"/>
              </a:spcBef>
              <a:spcAft>
                <a:spcPts val="0"/>
              </a:spcAft>
              <a:buClr>
                <a:schemeClr val="dk2"/>
              </a:buClr>
              <a:buSzPts val="1200"/>
              <a:buFont typeface="Arial"/>
              <a:buChar char="•"/>
              <a:defRPr sz="9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225"/>
              </a:spcBef>
              <a:spcAft>
                <a:spcPts val="0"/>
              </a:spcAft>
              <a:buClr>
                <a:schemeClr val="dk2"/>
              </a:buClr>
              <a:buSzPts val="1200"/>
              <a:buFont typeface="Trebuchet MS"/>
              <a:buChar char="–"/>
              <a:defRPr sz="900" b="0" i="0" u="none" strike="noStrike" cap="none">
                <a:solidFill>
                  <a:schemeClr val="dk1"/>
                </a:solidFill>
                <a:latin typeface="Trebuchet MS"/>
                <a:ea typeface="Trebuchet MS"/>
                <a:cs typeface="Trebuchet MS"/>
                <a:sym typeface="Trebuchet MS"/>
              </a:defRPr>
            </a:lvl3pPr>
            <a:lvl4pPr marR="0" lvl="3" algn="l" rtl="0">
              <a:lnSpc>
                <a:spcPct val="110000"/>
              </a:lnSpc>
              <a:spcBef>
                <a:spcPts val="225"/>
              </a:spcBef>
              <a:spcAft>
                <a:spcPts val="0"/>
              </a:spcAft>
              <a:buClr>
                <a:schemeClr val="dk2"/>
              </a:buClr>
              <a:buSzPts val="1600"/>
              <a:buFont typeface="Arial"/>
              <a:buChar char="​"/>
              <a:defRPr sz="1200" b="0" i="0" u="none" strike="noStrike" cap="none">
                <a:solidFill>
                  <a:schemeClr val="dk2"/>
                </a:solidFill>
                <a:latin typeface="Trebuchet MS"/>
                <a:ea typeface="Trebuchet MS"/>
                <a:cs typeface="Trebuchet MS"/>
                <a:sym typeface="Trebuchet MS"/>
              </a:defRPr>
            </a:lvl4pPr>
            <a:lvl5pPr marR="0" lvl="4" algn="l" rtl="0">
              <a:lnSpc>
                <a:spcPct val="100000"/>
              </a:lnSpc>
              <a:spcBef>
                <a:spcPts val="225"/>
              </a:spcBef>
              <a:spcAft>
                <a:spcPts val="0"/>
              </a:spcAft>
              <a:buClr>
                <a:schemeClr val="dk1"/>
              </a:buClr>
              <a:buSzPts val="1600"/>
              <a:buFont typeface="Arial"/>
              <a:buChar char="​"/>
              <a:defRPr sz="1200" b="1" i="0" u="none" strike="noStrike" cap="none">
                <a:solidFill>
                  <a:schemeClr val="dk1"/>
                </a:solidFill>
                <a:latin typeface="Trebuchet MS"/>
                <a:ea typeface="Trebuchet MS"/>
                <a:cs typeface="Trebuchet MS"/>
                <a:sym typeface="Trebuchet MS"/>
              </a:defRPr>
            </a:lvl5pPr>
            <a:lvl6pPr marR="0" lvl="5" algn="l" rtl="0">
              <a:lnSpc>
                <a:spcPct val="90000"/>
              </a:lnSpc>
              <a:spcBef>
                <a:spcPts val="225"/>
              </a:spcBef>
              <a:spcAft>
                <a:spcPts val="0"/>
              </a:spcAft>
              <a:buClr>
                <a:schemeClr val="dk2"/>
              </a:buClr>
              <a:buSzPts val="1600"/>
              <a:buFont typeface="Arial"/>
              <a:buChar char="•"/>
              <a:defRPr sz="12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675"/>
              </a:spcBef>
              <a:spcAft>
                <a:spcPts val="0"/>
              </a:spcAft>
              <a:buClr>
                <a:schemeClr val="dk1"/>
              </a:buClr>
              <a:buSzPts val="4400"/>
              <a:buFont typeface="Arial"/>
              <a:buChar char="​"/>
              <a:defRPr sz="33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675"/>
              </a:spcBef>
              <a:spcAft>
                <a:spcPts val="0"/>
              </a:spcAft>
              <a:buClr>
                <a:schemeClr val="dk2"/>
              </a:buClr>
              <a:buSzPts val="5400"/>
              <a:buFont typeface="Arial"/>
              <a:buChar char="​"/>
              <a:defRPr sz="4050" b="0" i="0" u="none" strike="noStrike" cap="none">
                <a:solidFill>
                  <a:schemeClr val="dk2"/>
                </a:solidFill>
                <a:latin typeface="Trebuchet MS"/>
                <a:ea typeface="Trebuchet MS"/>
                <a:cs typeface="Trebuchet MS"/>
                <a:sym typeface="Trebuchet MS"/>
              </a:defRPr>
            </a:lvl8pPr>
            <a:lvl9pPr marR="0" lvl="8" algn="l" rtl="0">
              <a:lnSpc>
                <a:spcPct val="100000"/>
              </a:lnSpc>
              <a:spcBef>
                <a:spcPts val="0"/>
              </a:spcBef>
              <a:spcAft>
                <a:spcPts val="675"/>
              </a:spcAft>
              <a:buClr>
                <a:schemeClr val="dk2"/>
              </a:buClr>
              <a:buSzPts val="2400"/>
              <a:buFont typeface="Arial"/>
              <a:buChar char="​"/>
              <a:defRPr sz="1800" b="0" i="0" u="none" strike="noStrike" cap="none">
                <a:solidFill>
                  <a:schemeClr val="dk2"/>
                </a:solidFill>
                <a:latin typeface="Trebuchet MS"/>
                <a:ea typeface="Trebuchet MS"/>
                <a:cs typeface="Trebuchet MS"/>
                <a:sym typeface="Trebuchet MS"/>
              </a:defRPr>
            </a:lvl9pPr>
          </a:lstStyle>
          <a:p>
            <a:endParaRPr/>
          </a:p>
        </p:txBody>
      </p:sp>
      <p:sp>
        <p:nvSpPr>
          <p:cNvPr id="857" name="Google Shape;857;g939719dd0b_4_30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8" name="Google Shape;858;g939719dd0b_4_304"/>
          <p:cNvSpPr txBox="1">
            <a:spLocks noGrp="1"/>
          </p:cNvSpPr>
          <p:nvPr>
            <p:ph type="title"/>
          </p:nvPr>
        </p:nvSpPr>
        <p:spPr>
          <a:xfrm>
            <a:off x="473202" y="1339200"/>
            <a:ext cx="46856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lt1"/>
              </a:buClr>
              <a:buSzPts val="4400"/>
              <a:buFont typeface="Trebuchet MS"/>
              <a:buNone/>
              <a:defRPr sz="33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9" name="Google Shape;859;g939719dd0b_4_304"/>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600" b="0" i="0" u="none" strike="noStrike" cap="none">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3221010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D. Left arrow">
  <p:cSld name="D. Left arrow">
    <p:bg>
      <p:bgPr>
        <a:gradFill>
          <a:gsLst>
            <a:gs pos="0">
              <a:srgbClr val="003192"/>
            </a:gs>
            <a:gs pos="100000">
              <a:srgbClr val="002060"/>
            </a:gs>
          </a:gsLst>
          <a:lin ang="8100019" scaled="0"/>
        </a:gradFill>
        <a:effectLst/>
      </p:bgPr>
    </p:bg>
    <p:spTree>
      <p:nvGrpSpPr>
        <p:cNvPr id="1" name="Shape 860"/>
        <p:cNvGrpSpPr/>
        <p:nvPr/>
      </p:nvGrpSpPr>
      <p:grpSpPr>
        <a:xfrm>
          <a:off x="0" y="0"/>
          <a:ext cx="0" cy="0"/>
          <a:chOff x="0" y="0"/>
          <a:chExt cx="0" cy="0"/>
        </a:xfrm>
      </p:grpSpPr>
      <p:pic>
        <p:nvPicPr>
          <p:cNvPr id="861" name="Google Shape;861;g939719dd0b_4_312"/>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62" name="Google Shape;862;g939719dd0b_4_312"/>
          <p:cNvSpPr/>
          <p:nvPr/>
        </p:nvSpPr>
        <p:spPr>
          <a:xfrm>
            <a:off x="1143" y="983"/>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863" name="Google Shape;863;g939719dd0b_4_312"/>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64" name="Google Shape;864;g939719dd0b_4_312"/>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865" name="Google Shape;865;g939719dd0b_4_312"/>
          <p:cNvPicPr preferRelativeResize="0"/>
          <p:nvPr/>
        </p:nvPicPr>
        <p:blipFill rotWithShape="1">
          <a:blip r:embed="rId3">
            <a:alphaModFix/>
          </a:blip>
          <a:srcRect/>
          <a:stretch/>
        </p:blipFill>
        <p:spPr>
          <a:xfrm>
            <a:off x="2349331" y="2692799"/>
            <a:ext cx="1023938" cy="2537222"/>
          </a:xfrm>
          <a:custGeom>
            <a:avLst/>
            <a:gdLst/>
            <a:ahLst/>
            <a:cxnLst/>
            <a:rect l="l" t="t" r="r" b="b"/>
            <a:pathLst>
              <a:path w="1365250" h="3382962" extrusionOk="0">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ln>
            <a:noFill/>
          </a:ln>
        </p:spPr>
      </p:pic>
      <p:sp>
        <p:nvSpPr>
          <p:cNvPr id="866" name="Google Shape;866;g939719dd0b_4_312"/>
          <p:cNvSpPr txBox="1">
            <a:spLocks noGrp="1"/>
          </p:cNvSpPr>
          <p:nvPr>
            <p:ph type="title"/>
          </p:nvPr>
        </p:nvSpPr>
        <p:spPr>
          <a:xfrm>
            <a:off x="472500" y="2073152"/>
            <a:ext cx="1858950" cy="985725"/>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2400"/>
              <a:buFont typeface="Trebuchet MS"/>
              <a:buNone/>
              <a:defRPr>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5582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D. Green left arrow">
  <p:cSld name="D. Green left arrow">
    <p:bg>
      <p:bgPr>
        <a:solidFill>
          <a:schemeClr val="lt1"/>
        </a:solidFill>
        <a:effectLst/>
      </p:bgPr>
    </p:bg>
    <p:spTree>
      <p:nvGrpSpPr>
        <p:cNvPr id="1" name="Shape 867"/>
        <p:cNvGrpSpPr/>
        <p:nvPr/>
      </p:nvGrpSpPr>
      <p:grpSpPr>
        <a:xfrm>
          <a:off x="0" y="0"/>
          <a:ext cx="0" cy="0"/>
          <a:chOff x="0" y="0"/>
          <a:chExt cx="0" cy="0"/>
        </a:xfrm>
      </p:grpSpPr>
      <p:pic>
        <p:nvPicPr>
          <p:cNvPr id="868" name="Google Shape;868;g939719dd0b_4_31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69" name="Google Shape;869;g939719dd0b_4_319"/>
          <p:cNvSpPr/>
          <p:nvPr/>
        </p:nvSpPr>
        <p:spPr>
          <a:xfrm>
            <a:off x="1143" y="983"/>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70" name="Google Shape;870;g939719dd0b_4_319"/>
          <p:cNvSpPr txBox="1">
            <a:spLocks noGrp="1"/>
          </p:cNvSpPr>
          <p:nvPr>
            <p:ph type="title"/>
          </p:nvPr>
        </p:nvSpPr>
        <p:spPr>
          <a:xfrm>
            <a:off x="472500" y="2073152"/>
            <a:ext cx="1858950" cy="985725"/>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2400"/>
              <a:buFont typeface="Trebuchet MS"/>
              <a:buNone/>
              <a:defRPr>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1" name="Google Shape;871;g939719dd0b_4_31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2" name="Google Shape;872;g939719dd0b_4_319"/>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873" name="Google Shape;873;g939719dd0b_4_319"/>
          <p:cNvPicPr preferRelativeResize="0"/>
          <p:nvPr/>
        </p:nvPicPr>
        <p:blipFill rotWithShape="1">
          <a:blip r:embed="rId3">
            <a:alphaModFix/>
          </a:blip>
          <a:srcRect t="6214" b="7712"/>
          <a:stretch/>
        </p:blipFill>
        <p:spPr>
          <a:xfrm rot="120272">
            <a:off x="1630848" y="2552219"/>
            <a:ext cx="2022237" cy="2597899"/>
          </a:xfrm>
          <a:custGeom>
            <a:avLst/>
            <a:gdLst/>
            <a:ahLst/>
            <a:cxnLst/>
            <a:rect l="l" t="t" r="r" b="b"/>
            <a:pathLst>
              <a:path w="2694666" h="3461745" extrusionOk="0">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a:noFill/>
          <a:ln>
            <a:noFill/>
          </a:ln>
        </p:spPr>
      </p:pic>
    </p:spTree>
    <p:extLst>
      <p:ext uri="{BB962C8B-B14F-4D97-AF65-F5344CB8AC3E}">
        <p14:creationId xmlns:p14="http://schemas.microsoft.com/office/powerpoint/2010/main" val="1765934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D. Arrow one third">
  <p:cSld name="D. Arrow one third">
    <p:bg>
      <p:bgPr>
        <a:gradFill>
          <a:gsLst>
            <a:gs pos="0">
              <a:srgbClr val="003192"/>
            </a:gs>
            <a:gs pos="100000">
              <a:srgbClr val="002060"/>
            </a:gs>
          </a:gsLst>
          <a:lin ang="8100019" scaled="0"/>
        </a:gradFill>
        <a:effectLst/>
      </p:bgPr>
    </p:bg>
    <p:spTree>
      <p:nvGrpSpPr>
        <p:cNvPr id="1" name="Shape 874"/>
        <p:cNvGrpSpPr/>
        <p:nvPr/>
      </p:nvGrpSpPr>
      <p:grpSpPr>
        <a:xfrm>
          <a:off x="0" y="0"/>
          <a:ext cx="0" cy="0"/>
          <a:chOff x="0" y="0"/>
          <a:chExt cx="0" cy="0"/>
        </a:xfrm>
      </p:grpSpPr>
      <p:pic>
        <p:nvPicPr>
          <p:cNvPr id="875" name="Google Shape;875;g939719dd0b_4_326"/>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76" name="Google Shape;876;g939719dd0b_4_326"/>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600" b="0" i="0" u="none" strike="noStrike" cap="none">
              <a:solidFill>
                <a:schemeClr val="lt1"/>
              </a:solidFill>
              <a:latin typeface="Trebuchet MS"/>
              <a:ea typeface="Trebuchet MS"/>
              <a:cs typeface="Trebuchet MS"/>
              <a:sym typeface="Trebuchet MS"/>
            </a:endParaRPr>
          </a:p>
        </p:txBody>
      </p:sp>
      <p:sp>
        <p:nvSpPr>
          <p:cNvPr id="877" name="Google Shape;877;g939719dd0b_4_326"/>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8" name="Google Shape;878;g939719dd0b_4_326"/>
          <p:cNvSpPr/>
          <p:nvPr/>
        </p:nvSpPr>
        <p:spPr>
          <a:xfrm>
            <a:off x="1" y="0"/>
            <a:ext cx="4070250" cy="5143500"/>
          </a:xfrm>
          <a:prstGeom prst="homePlate">
            <a:avLst>
              <a:gd name="adj" fmla="val 12939"/>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879" name="Google Shape;879;g939719dd0b_4_326"/>
          <p:cNvSpPr txBox="1">
            <a:spLocks noGrp="1"/>
          </p:cNvSpPr>
          <p:nvPr>
            <p:ph type="title"/>
          </p:nvPr>
        </p:nvSpPr>
        <p:spPr>
          <a:xfrm>
            <a:off x="472500" y="1339200"/>
            <a:ext cx="30467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chemeClr val="dk2"/>
              </a:buClr>
              <a:buSzPts val="4400"/>
              <a:buFont typeface="Trebuchet MS"/>
              <a:buNone/>
              <a:defRPr sz="3300" b="0">
                <a:solidFill>
                  <a:schemeClr val="dk2"/>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80" name="Google Shape;880;g939719dd0b_4_326"/>
          <p:cNvPicPr preferRelativeResize="0"/>
          <p:nvPr/>
        </p:nvPicPr>
        <p:blipFill rotWithShape="1">
          <a:blip r:embed="rId3">
            <a:alphaModFix/>
          </a:blip>
          <a:srcRect/>
          <a:stretch/>
        </p:blipFill>
        <p:spPr>
          <a:xfrm>
            <a:off x="3436144" y="2545795"/>
            <a:ext cx="973931" cy="2678906"/>
          </a:xfrm>
          <a:custGeom>
            <a:avLst/>
            <a:gdLst/>
            <a:ahLst/>
            <a:cxnLst/>
            <a:rect l="l" t="t" r="r" b="b"/>
            <a:pathLst>
              <a:path w="1298575" h="3571875" extrusionOk="0">
                <a:moveTo>
                  <a:pt x="0" y="0"/>
                </a:moveTo>
                <a:lnTo>
                  <a:pt x="1298575" y="0"/>
                </a:lnTo>
                <a:lnTo>
                  <a:pt x="1298575" y="3571875"/>
                </a:lnTo>
                <a:lnTo>
                  <a:pt x="0" y="3571875"/>
                </a:lnTo>
                <a:lnTo>
                  <a:pt x="0" y="3465683"/>
                </a:lnTo>
                <a:lnTo>
                  <a:pt x="139700" y="3466783"/>
                </a:lnTo>
                <a:lnTo>
                  <a:pt x="841375" y="21908"/>
                </a:lnTo>
                <a:lnTo>
                  <a:pt x="0" y="2642743"/>
                </a:lnTo>
                <a:close/>
              </a:path>
            </a:pathLst>
          </a:custGeom>
          <a:noFill/>
          <a:ln>
            <a:noFill/>
          </a:ln>
        </p:spPr>
      </p:pic>
    </p:spTree>
    <p:extLst>
      <p:ext uri="{BB962C8B-B14F-4D97-AF65-F5344CB8AC3E}">
        <p14:creationId xmlns:p14="http://schemas.microsoft.com/office/powerpoint/2010/main" val="14248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D. Green arrow one third">
  <p:cSld name="D. Green arrow one third">
    <p:bg>
      <p:bgPr>
        <a:solidFill>
          <a:schemeClr val="lt1"/>
        </a:solidFill>
        <a:effectLst/>
      </p:bgPr>
    </p:bg>
    <p:spTree>
      <p:nvGrpSpPr>
        <p:cNvPr id="1" name="Shape 881"/>
        <p:cNvGrpSpPr/>
        <p:nvPr/>
      </p:nvGrpSpPr>
      <p:grpSpPr>
        <a:xfrm>
          <a:off x="0" y="0"/>
          <a:ext cx="0" cy="0"/>
          <a:chOff x="0" y="0"/>
          <a:chExt cx="0" cy="0"/>
        </a:xfrm>
      </p:grpSpPr>
      <p:pic>
        <p:nvPicPr>
          <p:cNvPr id="882" name="Google Shape;882;g939719dd0b_4_333"/>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83" name="Google Shape;883;g939719dd0b_4_333"/>
          <p:cNvSpPr/>
          <p:nvPr/>
        </p:nvSpPr>
        <p:spPr>
          <a:xfrm>
            <a:off x="1" y="0"/>
            <a:ext cx="4070250" cy="5143500"/>
          </a:xfrm>
          <a:prstGeom prst="homePlate">
            <a:avLst>
              <a:gd name="adj" fmla="val 12939"/>
            </a:avLst>
          </a:pr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84" name="Google Shape;884;g939719dd0b_4_333"/>
          <p:cNvSpPr txBox="1">
            <a:spLocks noGrp="1"/>
          </p:cNvSpPr>
          <p:nvPr>
            <p:ph type="title"/>
          </p:nvPr>
        </p:nvSpPr>
        <p:spPr>
          <a:xfrm>
            <a:off x="472500" y="1339200"/>
            <a:ext cx="3046725" cy="24651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FF"/>
              </a:buClr>
              <a:buSzPts val="4400"/>
              <a:buFont typeface="Trebuchet MS"/>
              <a:buNone/>
              <a:defRPr sz="3300" b="0">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5" name="Google Shape;885;g939719dd0b_4_333"/>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6" name="Google Shape;886;g939719dd0b_4_333"/>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887" name="Google Shape;887;g939719dd0b_4_333"/>
          <p:cNvPicPr preferRelativeResize="0"/>
          <p:nvPr/>
        </p:nvPicPr>
        <p:blipFill rotWithShape="1">
          <a:blip r:embed="rId3">
            <a:alphaModFix/>
          </a:blip>
          <a:srcRect t="7564" b="6862"/>
          <a:stretch/>
        </p:blipFill>
        <p:spPr>
          <a:xfrm>
            <a:off x="2683544" y="2562225"/>
            <a:ext cx="2021000" cy="2581275"/>
          </a:xfrm>
          <a:custGeom>
            <a:avLst/>
            <a:gdLst/>
            <a:ahLst/>
            <a:cxnLst/>
            <a:rect l="l" t="t" r="r" b="b"/>
            <a:pathLst>
              <a:path w="2694666" h="3441700" extrusionOk="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a:noFill/>
          <a:ln>
            <a:noFill/>
          </a:ln>
        </p:spPr>
      </p:pic>
    </p:spTree>
    <p:extLst>
      <p:ext uri="{BB962C8B-B14F-4D97-AF65-F5344CB8AC3E}">
        <p14:creationId xmlns:p14="http://schemas.microsoft.com/office/powerpoint/2010/main" val="4056385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D. Arrow half">
  <p:cSld name="D. Arrow half">
    <p:bg>
      <p:bgPr>
        <a:gradFill>
          <a:gsLst>
            <a:gs pos="0">
              <a:srgbClr val="003192"/>
            </a:gs>
            <a:gs pos="100000">
              <a:srgbClr val="002060"/>
            </a:gs>
          </a:gsLst>
          <a:lin ang="8100019" scaled="0"/>
        </a:gradFill>
        <a:effectLst/>
      </p:bgPr>
    </p:bg>
    <p:spTree>
      <p:nvGrpSpPr>
        <p:cNvPr id="1" name="Shape 888"/>
        <p:cNvGrpSpPr/>
        <p:nvPr/>
      </p:nvGrpSpPr>
      <p:grpSpPr>
        <a:xfrm>
          <a:off x="0" y="0"/>
          <a:ext cx="0" cy="0"/>
          <a:chOff x="0" y="0"/>
          <a:chExt cx="0" cy="0"/>
        </a:xfrm>
      </p:grpSpPr>
      <p:pic>
        <p:nvPicPr>
          <p:cNvPr id="889" name="Google Shape;889;g939719dd0b_4_340"/>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90" name="Google Shape;890;g939719dd0b_4_340"/>
          <p:cNvSpPr/>
          <p:nvPr/>
        </p:nvSpPr>
        <p:spPr>
          <a:xfrm>
            <a:off x="0" y="0"/>
            <a:ext cx="4772700" cy="5143500"/>
          </a:xfrm>
          <a:prstGeom prst="homePlate">
            <a:avLst>
              <a:gd name="adj" fmla="val 12939"/>
            </a:avLst>
          </a:pr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891" name="Google Shape;891;g939719dd0b_4_340"/>
          <p:cNvSpPr txBox="1">
            <a:spLocks noGrp="1"/>
          </p:cNvSpPr>
          <p:nvPr>
            <p:ph type="title"/>
          </p:nvPr>
        </p:nvSpPr>
        <p:spPr>
          <a:xfrm>
            <a:off x="472500" y="467100"/>
            <a:ext cx="356085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2" name="Google Shape;892;g939719dd0b_4_340"/>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3" name="Google Shape;893;g939719dd0b_4_340"/>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894" name="Google Shape;894;g939719dd0b_4_340"/>
          <p:cNvPicPr preferRelativeResize="0"/>
          <p:nvPr/>
        </p:nvPicPr>
        <p:blipFill rotWithShape="1">
          <a:blip r:embed="rId3">
            <a:alphaModFix/>
          </a:blip>
          <a:srcRect/>
          <a:stretch/>
        </p:blipFill>
        <p:spPr>
          <a:xfrm>
            <a:off x="4048354" y="2692204"/>
            <a:ext cx="1023938" cy="2537222"/>
          </a:xfrm>
          <a:custGeom>
            <a:avLst/>
            <a:gdLst/>
            <a:ahLst/>
            <a:cxnLst/>
            <a:rect l="l" t="t" r="r" b="b"/>
            <a:pathLst>
              <a:path w="1365250" h="3382962" extrusionOk="0">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ln>
            <a:noFill/>
          </a:ln>
        </p:spPr>
      </p:pic>
    </p:spTree>
    <p:extLst>
      <p:ext uri="{BB962C8B-B14F-4D97-AF65-F5344CB8AC3E}">
        <p14:creationId xmlns:p14="http://schemas.microsoft.com/office/powerpoint/2010/main" val="3155516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D. Green arrow half">
  <p:cSld name="D. Green arrow half">
    <p:bg>
      <p:bgPr>
        <a:solidFill>
          <a:schemeClr val="lt1"/>
        </a:solidFill>
        <a:effectLst/>
      </p:bgPr>
    </p:bg>
    <p:spTree>
      <p:nvGrpSpPr>
        <p:cNvPr id="1" name="Shape 895"/>
        <p:cNvGrpSpPr/>
        <p:nvPr/>
      </p:nvGrpSpPr>
      <p:grpSpPr>
        <a:xfrm>
          <a:off x="0" y="0"/>
          <a:ext cx="0" cy="0"/>
          <a:chOff x="0" y="0"/>
          <a:chExt cx="0" cy="0"/>
        </a:xfrm>
      </p:grpSpPr>
      <p:pic>
        <p:nvPicPr>
          <p:cNvPr id="896" name="Google Shape;896;g939719dd0b_4_347"/>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897" name="Google Shape;897;g939719dd0b_4_347"/>
          <p:cNvSpPr/>
          <p:nvPr/>
        </p:nvSpPr>
        <p:spPr>
          <a:xfrm>
            <a:off x="0" y="0"/>
            <a:ext cx="4772700" cy="5143500"/>
          </a:xfrm>
          <a:prstGeom prst="homePlate">
            <a:avLst>
              <a:gd name="adj" fmla="val 12939"/>
            </a:avLst>
          </a:pr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898" name="Google Shape;898;g939719dd0b_4_347"/>
          <p:cNvSpPr txBox="1">
            <a:spLocks noGrp="1"/>
          </p:cNvSpPr>
          <p:nvPr>
            <p:ph type="title"/>
          </p:nvPr>
        </p:nvSpPr>
        <p:spPr>
          <a:xfrm>
            <a:off x="472500" y="467100"/>
            <a:ext cx="356085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2400"/>
              <a:buFont typeface="Trebuchet MS"/>
              <a:buNone/>
              <a:defRPr>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9" name="Google Shape;899;g939719dd0b_4_347"/>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0" name="Google Shape;900;g939719dd0b_4_347"/>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901" name="Google Shape;901;g939719dd0b_4_347"/>
          <p:cNvPicPr preferRelativeResize="0"/>
          <p:nvPr/>
        </p:nvPicPr>
        <p:blipFill rotWithShape="1">
          <a:blip r:embed="rId3">
            <a:alphaModFix/>
          </a:blip>
          <a:srcRect t="9055" b="6861"/>
          <a:stretch/>
        </p:blipFill>
        <p:spPr>
          <a:xfrm rot="120272">
            <a:off x="3344996" y="2555950"/>
            <a:ext cx="2022237" cy="2594000"/>
          </a:xfrm>
          <a:custGeom>
            <a:avLst/>
            <a:gdLst/>
            <a:ahLst/>
            <a:cxnLst/>
            <a:rect l="l" t="t" r="r" b="b"/>
            <a:pathLst>
              <a:path w="2694666" h="3456551" extrusionOk="0">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a:noFill/>
          <a:ln>
            <a:noFill/>
          </a:ln>
        </p:spPr>
      </p:pic>
    </p:spTree>
    <p:extLst>
      <p:ext uri="{BB962C8B-B14F-4D97-AF65-F5344CB8AC3E}">
        <p14:creationId xmlns:p14="http://schemas.microsoft.com/office/powerpoint/2010/main" val="3311149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D. Arrow two third">
  <p:cSld name="D. Arrow two third">
    <p:bg>
      <p:bgPr>
        <a:gradFill>
          <a:gsLst>
            <a:gs pos="0">
              <a:srgbClr val="003192"/>
            </a:gs>
            <a:gs pos="100000">
              <a:srgbClr val="002060"/>
            </a:gs>
          </a:gsLst>
          <a:lin ang="8100019" scaled="0"/>
        </a:gradFill>
        <a:effectLst/>
      </p:bgPr>
    </p:bg>
    <p:spTree>
      <p:nvGrpSpPr>
        <p:cNvPr id="1" name="Shape 902"/>
        <p:cNvGrpSpPr/>
        <p:nvPr/>
      </p:nvGrpSpPr>
      <p:grpSpPr>
        <a:xfrm>
          <a:off x="0" y="0"/>
          <a:ext cx="0" cy="0"/>
          <a:chOff x="0" y="0"/>
          <a:chExt cx="0" cy="0"/>
        </a:xfrm>
      </p:grpSpPr>
      <p:pic>
        <p:nvPicPr>
          <p:cNvPr id="903" name="Google Shape;903;g939719dd0b_4_35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04" name="Google Shape;904;g939719dd0b_4_354"/>
          <p:cNvSpPr/>
          <p:nvPr/>
        </p:nvSpPr>
        <p:spPr>
          <a:xfrm>
            <a:off x="0" y="0"/>
            <a:ext cx="6334679" cy="5143500"/>
          </a:xfrm>
          <a:custGeom>
            <a:avLst/>
            <a:gdLst/>
            <a:ahLst/>
            <a:cxnLst/>
            <a:rect l="l" t="t" r="r" b="b"/>
            <a:pathLst>
              <a:path w="8446239" h="6858000" extrusionOk="0">
                <a:moveTo>
                  <a:pt x="0" y="0"/>
                </a:moveTo>
                <a:lnTo>
                  <a:pt x="7645979" y="0"/>
                </a:lnTo>
                <a:lnTo>
                  <a:pt x="8446239" y="3429000"/>
                </a:lnTo>
                <a:lnTo>
                  <a:pt x="7645979" y="6858000"/>
                </a:lnTo>
                <a:lnTo>
                  <a:pt x="0" y="6858000"/>
                </a:lnTo>
                <a:lnTo>
                  <a:pt x="0" y="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905" name="Google Shape;905;g939719dd0b_4_35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6" name="Google Shape;906;g939719dd0b_4_354"/>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907" name="Google Shape;907;g939719dd0b_4_354"/>
          <p:cNvSpPr txBox="1">
            <a:spLocks noGrp="1"/>
          </p:cNvSpPr>
          <p:nvPr>
            <p:ph type="title"/>
          </p:nvPr>
        </p:nvSpPr>
        <p:spPr>
          <a:xfrm>
            <a:off x="472500" y="467100"/>
            <a:ext cx="46908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400"/>
              <a:buFont typeface="Trebuchet MS"/>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908" name="Google Shape;908;g939719dd0b_4_354"/>
          <p:cNvPicPr preferRelativeResize="0"/>
          <p:nvPr/>
        </p:nvPicPr>
        <p:blipFill rotWithShape="1">
          <a:blip r:embed="rId3">
            <a:alphaModFix/>
          </a:blip>
          <a:srcRect/>
          <a:stretch/>
        </p:blipFill>
        <p:spPr>
          <a:xfrm>
            <a:off x="5617754" y="2692204"/>
            <a:ext cx="1023938" cy="2537222"/>
          </a:xfrm>
          <a:custGeom>
            <a:avLst/>
            <a:gdLst/>
            <a:ahLst/>
            <a:cxnLst/>
            <a:rect l="l" t="t" r="r" b="b"/>
            <a:pathLst>
              <a:path w="1365250" h="3382962" extrusionOk="0">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ln>
            <a:noFill/>
          </a:ln>
        </p:spPr>
      </p:pic>
    </p:spTree>
    <p:extLst>
      <p:ext uri="{BB962C8B-B14F-4D97-AF65-F5344CB8AC3E}">
        <p14:creationId xmlns:p14="http://schemas.microsoft.com/office/powerpoint/2010/main" val="915611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D. Green arrow two third">
  <p:cSld name="D. Green arrow two third">
    <p:bg>
      <p:bgPr>
        <a:solidFill>
          <a:schemeClr val="lt1"/>
        </a:solidFill>
        <a:effectLst/>
      </p:bgPr>
    </p:bg>
    <p:spTree>
      <p:nvGrpSpPr>
        <p:cNvPr id="1" name="Shape 909"/>
        <p:cNvGrpSpPr/>
        <p:nvPr/>
      </p:nvGrpSpPr>
      <p:grpSpPr>
        <a:xfrm>
          <a:off x="0" y="0"/>
          <a:ext cx="0" cy="0"/>
          <a:chOff x="0" y="0"/>
          <a:chExt cx="0" cy="0"/>
        </a:xfrm>
      </p:grpSpPr>
      <p:pic>
        <p:nvPicPr>
          <p:cNvPr id="910" name="Google Shape;910;g939719dd0b_4_361"/>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11" name="Google Shape;911;g939719dd0b_4_361"/>
          <p:cNvSpPr/>
          <p:nvPr/>
        </p:nvSpPr>
        <p:spPr>
          <a:xfrm>
            <a:off x="0" y="0"/>
            <a:ext cx="6334679" cy="5143500"/>
          </a:xfrm>
          <a:custGeom>
            <a:avLst/>
            <a:gdLst/>
            <a:ahLst/>
            <a:cxnLst/>
            <a:rect l="l" t="t" r="r" b="b"/>
            <a:pathLst>
              <a:path w="8446239" h="6858000" extrusionOk="0">
                <a:moveTo>
                  <a:pt x="0" y="0"/>
                </a:moveTo>
                <a:lnTo>
                  <a:pt x="7645979" y="0"/>
                </a:lnTo>
                <a:lnTo>
                  <a:pt x="8446239" y="3429000"/>
                </a:lnTo>
                <a:lnTo>
                  <a:pt x="7645979" y="6858000"/>
                </a:lnTo>
                <a:lnTo>
                  <a:pt x="0" y="6858000"/>
                </a:lnTo>
                <a:lnTo>
                  <a:pt x="0" y="0"/>
                </a:lnTo>
                <a:close/>
              </a:path>
            </a:pathLst>
          </a:custGeom>
          <a:gradFill>
            <a:gsLst>
              <a:gs pos="0">
                <a:srgbClr val="003192"/>
              </a:gs>
              <a:gs pos="100000">
                <a:srgbClr val="002060"/>
              </a:gs>
            </a:gsLst>
            <a:lin ang="8100019" scaled="0"/>
          </a:gra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912" name="Google Shape;912;g939719dd0b_4_361"/>
          <p:cNvSpPr txBox="1">
            <a:spLocks noGrp="1"/>
          </p:cNvSpPr>
          <p:nvPr>
            <p:ph type="title"/>
          </p:nvPr>
        </p:nvSpPr>
        <p:spPr>
          <a:xfrm>
            <a:off x="472500" y="467100"/>
            <a:ext cx="46908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FF"/>
              </a:buClr>
              <a:buSzPts val="2400"/>
              <a:buFont typeface="Trebuchet MS"/>
              <a:buNone/>
              <a:defRPr>
                <a:solidFill>
                  <a:srgbClr val="FFFFF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3" name="Google Shape;913;g939719dd0b_4_361"/>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sz="750">
                <a:solidFill>
                  <a:srgbClr val="7F7F7F"/>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4" name="Google Shape;914;g939719dd0b_4_361"/>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pic>
        <p:nvPicPr>
          <p:cNvPr id="915" name="Google Shape;915;g939719dd0b_4_361"/>
          <p:cNvPicPr preferRelativeResize="0"/>
          <p:nvPr/>
        </p:nvPicPr>
        <p:blipFill rotWithShape="1">
          <a:blip r:embed="rId3">
            <a:alphaModFix/>
          </a:blip>
          <a:srcRect t="9055" b="6861"/>
          <a:stretch/>
        </p:blipFill>
        <p:spPr>
          <a:xfrm rot="120272">
            <a:off x="4925588" y="2555950"/>
            <a:ext cx="2022237" cy="2594000"/>
          </a:xfrm>
          <a:custGeom>
            <a:avLst/>
            <a:gdLst/>
            <a:ahLst/>
            <a:cxnLst/>
            <a:rect l="l" t="t" r="r" b="b"/>
            <a:pathLst>
              <a:path w="2694666" h="3456551" extrusionOk="0">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a:noFill/>
          <a:ln>
            <a:noFill/>
          </a:ln>
        </p:spPr>
      </p:pic>
    </p:spTree>
    <p:extLst>
      <p:ext uri="{BB962C8B-B14F-4D97-AF65-F5344CB8AC3E}">
        <p14:creationId xmlns:p14="http://schemas.microsoft.com/office/powerpoint/2010/main" val="380202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D. Big statement green">
  <p:cSld name="D. Big statement green">
    <p:bg>
      <p:bgPr>
        <a:gradFill>
          <a:gsLst>
            <a:gs pos="0">
              <a:srgbClr val="003192"/>
            </a:gs>
            <a:gs pos="100000">
              <a:srgbClr val="002060"/>
            </a:gs>
          </a:gsLst>
          <a:lin ang="8100019" scaled="0"/>
        </a:gradFill>
        <a:effectLst/>
      </p:bgPr>
    </p:bg>
    <p:spTree>
      <p:nvGrpSpPr>
        <p:cNvPr id="1" name="Shape 916"/>
        <p:cNvGrpSpPr/>
        <p:nvPr/>
      </p:nvGrpSpPr>
      <p:grpSpPr>
        <a:xfrm>
          <a:off x="0" y="0"/>
          <a:ext cx="0" cy="0"/>
          <a:chOff x="0" y="0"/>
          <a:chExt cx="0" cy="0"/>
        </a:xfrm>
      </p:grpSpPr>
      <p:pic>
        <p:nvPicPr>
          <p:cNvPr id="917" name="Google Shape;917;g939719dd0b_4_368"/>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18" name="Google Shape;918;g939719dd0b_4_368"/>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9" name="Google Shape;919;g939719dd0b_4_368"/>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920" name="Google Shape;920;g939719dd0b_4_368"/>
          <p:cNvSpPr txBox="1">
            <a:spLocks noGrp="1"/>
          </p:cNvSpPr>
          <p:nvPr>
            <p:ph type="title"/>
          </p:nvPr>
        </p:nvSpPr>
        <p:spPr>
          <a:xfrm>
            <a:off x="472500" y="2869750"/>
            <a:ext cx="8199900" cy="1204875"/>
          </a:xfrm>
          <a:prstGeom prst="rect">
            <a:avLst/>
          </a:prstGeom>
          <a:noFill/>
          <a:ln>
            <a:noFill/>
          </a:ln>
        </p:spPr>
        <p:txBody>
          <a:bodyPr spcFirstLastPara="1" wrap="square" lIns="0" tIns="0" rIns="0" bIns="0" anchor="b" anchorCtr="0">
            <a:noAutofit/>
          </a:bodyPr>
          <a:lstStyle>
            <a:lvl1pPr lvl="0" algn="l" rtl="0">
              <a:lnSpc>
                <a:spcPct val="111111"/>
              </a:lnSpc>
              <a:spcBef>
                <a:spcPts val="0"/>
              </a:spcBef>
              <a:spcAft>
                <a:spcPts val="0"/>
              </a:spcAft>
              <a:buClr>
                <a:schemeClr val="lt1"/>
              </a:buClr>
              <a:buSzPts val="5400"/>
              <a:buFont typeface="Trebuchet MS"/>
              <a:buNone/>
              <a:defRPr sz="405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73548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 Big statement icon">
  <p:cSld name="D. Big statement icon">
    <p:bg>
      <p:bgPr>
        <a:solidFill>
          <a:schemeClr val="lt1"/>
        </a:solidFill>
        <a:effectLst/>
      </p:bgPr>
    </p:bg>
    <p:spTree>
      <p:nvGrpSpPr>
        <p:cNvPr id="1" name="Shape 921"/>
        <p:cNvGrpSpPr/>
        <p:nvPr/>
      </p:nvGrpSpPr>
      <p:grpSpPr>
        <a:xfrm>
          <a:off x="0" y="0"/>
          <a:ext cx="0" cy="0"/>
          <a:chOff x="0" y="0"/>
          <a:chExt cx="0" cy="0"/>
        </a:xfrm>
      </p:grpSpPr>
      <p:pic>
        <p:nvPicPr>
          <p:cNvPr id="922" name="Google Shape;922;g939719dd0b_4_373"/>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23" name="Google Shape;923;g939719dd0b_4_373"/>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4" name="Google Shape;924;g939719dd0b_4_373"/>
          <p:cNvSpPr/>
          <p:nvPr/>
        </p:nvSpPr>
        <p:spPr>
          <a:xfrm>
            <a:off x="472500" y="469106"/>
            <a:ext cx="699525" cy="699525"/>
          </a:xfrm>
          <a:prstGeom prst="rect">
            <a:avLst/>
          </a:prstGeom>
          <a:noFill/>
          <a:ln w="10775" cap="flat" cmpd="sng">
            <a:solidFill>
              <a:schemeClr val="accent4"/>
            </a:solidFill>
            <a:prstDash val="solid"/>
            <a:round/>
            <a:headEnd type="none" w="sm" len="sm"/>
            <a:tailEnd type="none" w="sm" len="sm"/>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Trebuchet MS"/>
              <a:ea typeface="Trebuchet MS"/>
              <a:cs typeface="Trebuchet MS"/>
              <a:sym typeface="Trebuchet MS"/>
            </a:endParaRPr>
          </a:p>
        </p:txBody>
      </p:sp>
      <p:sp>
        <p:nvSpPr>
          <p:cNvPr id="925" name="Google Shape;925;g939719dd0b_4_373"/>
          <p:cNvSpPr txBox="1">
            <a:spLocks noGrp="1"/>
          </p:cNvSpPr>
          <p:nvPr>
            <p:ph type="title"/>
          </p:nvPr>
        </p:nvSpPr>
        <p:spPr>
          <a:xfrm>
            <a:off x="472500" y="2869750"/>
            <a:ext cx="8199900" cy="1204875"/>
          </a:xfrm>
          <a:prstGeom prst="rect">
            <a:avLst/>
          </a:prstGeom>
          <a:noFill/>
          <a:ln>
            <a:noFill/>
          </a:ln>
        </p:spPr>
        <p:txBody>
          <a:bodyPr spcFirstLastPara="1" wrap="square" lIns="0" tIns="0" rIns="0" bIns="0" anchor="b" anchorCtr="0">
            <a:noAutofit/>
          </a:bodyPr>
          <a:lstStyle>
            <a:lvl1pPr lvl="0" algn="l" rtl="0">
              <a:lnSpc>
                <a:spcPct val="111111"/>
              </a:lnSpc>
              <a:spcBef>
                <a:spcPts val="0"/>
              </a:spcBef>
              <a:spcAft>
                <a:spcPts val="0"/>
              </a:spcAft>
              <a:buClr>
                <a:schemeClr val="accent4"/>
              </a:buClr>
              <a:buSzPts val="5400"/>
              <a:buFont typeface="Trebuchet MS"/>
              <a:buNone/>
              <a:defRPr sz="4050">
                <a:solidFill>
                  <a:schemeClr val="accent4"/>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67692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D. Quote">
  <p:cSld name="D. Quote">
    <p:bg>
      <p:bgPr>
        <a:solidFill>
          <a:schemeClr val="accent1"/>
        </a:solidFill>
        <a:effectLst/>
      </p:bgPr>
    </p:bg>
    <p:spTree>
      <p:nvGrpSpPr>
        <p:cNvPr id="1" name="Shape 926"/>
        <p:cNvGrpSpPr/>
        <p:nvPr/>
      </p:nvGrpSpPr>
      <p:grpSpPr>
        <a:xfrm>
          <a:off x="0" y="0"/>
          <a:ext cx="0" cy="0"/>
          <a:chOff x="0" y="0"/>
          <a:chExt cx="0" cy="0"/>
        </a:xfrm>
      </p:grpSpPr>
      <p:pic>
        <p:nvPicPr>
          <p:cNvPr id="927" name="Google Shape;927;g939719dd0b_4_378"/>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28" name="Google Shape;928;g939719dd0b_4_378"/>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929" name="Google Shape;929;g939719dd0b_4_378"/>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930" name="Google Shape;930;g939719dd0b_4_378"/>
          <p:cNvPicPr preferRelativeResize="0"/>
          <p:nvPr/>
        </p:nvPicPr>
        <p:blipFill rotWithShape="1">
          <a:blip r:embed="rId3">
            <a:alphaModFix/>
          </a:blip>
          <a:srcRect r="3633" b="1254"/>
          <a:stretch/>
        </p:blipFill>
        <p:spPr>
          <a:xfrm rot="-5400000" flipH="1">
            <a:off x="5098096" y="76083"/>
            <a:ext cx="576943" cy="7514866"/>
          </a:xfrm>
          <a:custGeom>
            <a:avLst/>
            <a:gdLst/>
            <a:ahLst/>
            <a:cxnLst/>
            <a:rect l="l" t="t" r="r" b="b"/>
            <a:pathLst>
              <a:path w="769257" h="10019821" extrusionOk="0">
                <a:moveTo>
                  <a:pt x="0" y="0"/>
                </a:moveTo>
                <a:lnTo>
                  <a:pt x="0" y="4631160"/>
                </a:lnTo>
                <a:lnTo>
                  <a:pt x="216750" y="999646"/>
                </a:lnTo>
                <a:lnTo>
                  <a:pt x="197800" y="10019821"/>
                </a:lnTo>
                <a:lnTo>
                  <a:pt x="769257" y="10019821"/>
                </a:lnTo>
                <a:lnTo>
                  <a:pt x="769257" y="0"/>
                </a:lnTo>
                <a:close/>
              </a:path>
            </a:pathLst>
          </a:custGeom>
          <a:noFill/>
          <a:ln>
            <a:noFill/>
          </a:ln>
        </p:spPr>
      </p:pic>
      <p:sp>
        <p:nvSpPr>
          <p:cNvPr id="931" name="Google Shape;931;g939719dd0b_4_378"/>
          <p:cNvSpPr/>
          <p:nvPr/>
        </p:nvSpPr>
        <p:spPr>
          <a:xfrm flipH="1">
            <a:off x="0" y="1"/>
            <a:ext cx="9144000" cy="4400501"/>
          </a:xfrm>
          <a:custGeom>
            <a:avLst/>
            <a:gdLst/>
            <a:ahLst/>
            <a:cxnLst/>
            <a:rect l="l" t="t" r="r" b="b"/>
            <a:pathLst>
              <a:path w="12192000" h="5867335" extrusionOk="0">
                <a:moveTo>
                  <a:pt x="12192000" y="0"/>
                </a:moveTo>
                <a:lnTo>
                  <a:pt x="0" y="0"/>
                </a:lnTo>
                <a:lnTo>
                  <a:pt x="0" y="4945992"/>
                </a:lnTo>
                <a:lnTo>
                  <a:pt x="9041587" y="4945992"/>
                </a:lnTo>
                <a:lnTo>
                  <a:pt x="9974275" y="5867335"/>
                </a:lnTo>
                <a:lnTo>
                  <a:pt x="9974275" y="4945992"/>
                </a:lnTo>
                <a:lnTo>
                  <a:pt x="12192000" y="4945992"/>
                </a:lnTo>
                <a:close/>
              </a:path>
            </a:pathLst>
          </a:custGeom>
          <a:solidFill>
            <a:schemeClr val="dk2"/>
          </a:solid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99172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D. Special gray">
  <p:cSld name="D. Special gray">
    <p:bg>
      <p:bgPr>
        <a:solidFill>
          <a:srgbClr val="121212"/>
        </a:solidFill>
        <a:effectLst/>
      </p:bgPr>
    </p:bg>
    <p:spTree>
      <p:nvGrpSpPr>
        <p:cNvPr id="1" name="Shape 932"/>
        <p:cNvGrpSpPr/>
        <p:nvPr/>
      </p:nvGrpSpPr>
      <p:grpSpPr>
        <a:xfrm>
          <a:off x="0" y="0"/>
          <a:ext cx="0" cy="0"/>
          <a:chOff x="0" y="0"/>
          <a:chExt cx="0" cy="0"/>
        </a:xfrm>
      </p:grpSpPr>
      <p:pic>
        <p:nvPicPr>
          <p:cNvPr id="933" name="Google Shape;933;g939719dd0b_4_384"/>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34" name="Google Shape;934;g939719dd0b_4_384"/>
          <p:cNvSpPr txBox="1"/>
          <p:nvPr/>
        </p:nvSpPr>
        <p:spPr>
          <a:xfrm>
            <a:off x="8375904" y="4803300"/>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
        <p:nvSpPr>
          <p:cNvPr id="935" name="Google Shape;935;g939719dd0b_4_384"/>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6" name="Google Shape;936;g939719dd0b_4_384"/>
          <p:cNvSpPr txBox="1">
            <a:spLocks noGrp="1"/>
          </p:cNvSpPr>
          <p:nvPr>
            <p:ph type="title"/>
          </p:nvPr>
        </p:nvSpPr>
        <p:spPr>
          <a:xfrm>
            <a:off x="472500" y="467100"/>
            <a:ext cx="8199900" cy="2493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2400"/>
              <a:buFont typeface="Trebuchet MS"/>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08126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D. Table of contents">
  <p:cSld name="D. Table of contents">
    <p:bg>
      <p:bgPr>
        <a:gradFill>
          <a:gsLst>
            <a:gs pos="0">
              <a:srgbClr val="003192"/>
            </a:gs>
            <a:gs pos="100000">
              <a:srgbClr val="002060"/>
            </a:gs>
          </a:gsLst>
          <a:lin ang="8100019" scaled="0"/>
        </a:gradFill>
        <a:effectLst/>
      </p:bgPr>
    </p:bg>
    <p:spTree>
      <p:nvGrpSpPr>
        <p:cNvPr id="1" name="Shape 937"/>
        <p:cNvGrpSpPr/>
        <p:nvPr/>
      </p:nvGrpSpPr>
      <p:grpSpPr>
        <a:xfrm>
          <a:off x="0" y="0"/>
          <a:ext cx="0" cy="0"/>
          <a:chOff x="0" y="0"/>
          <a:chExt cx="0" cy="0"/>
        </a:xfrm>
      </p:grpSpPr>
      <p:pic>
        <p:nvPicPr>
          <p:cNvPr id="938" name="Google Shape;938;g939719dd0b_4_389"/>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39" name="Google Shape;939;g939719dd0b_4_389"/>
          <p:cNvSpPr/>
          <p:nvPr/>
        </p:nvSpPr>
        <p:spPr>
          <a:xfrm>
            <a:off x="0" y="0"/>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940" name="Google Shape;940;g939719dd0b_4_389"/>
          <p:cNvSpPr/>
          <p:nvPr/>
        </p:nvSpPr>
        <p:spPr>
          <a:xfrm>
            <a:off x="0" y="0"/>
            <a:ext cx="3066234" cy="5143500"/>
          </a:xfrm>
          <a:custGeom>
            <a:avLst/>
            <a:gdLst/>
            <a:ahLst/>
            <a:cxnLst/>
            <a:rect l="l" t="t" r="r" b="b"/>
            <a:pathLst>
              <a:path w="4088312" h="6858000" extrusionOk="0">
                <a:moveTo>
                  <a:pt x="0" y="0"/>
                </a:moveTo>
                <a:lnTo>
                  <a:pt x="3264933" y="0"/>
                </a:lnTo>
                <a:lnTo>
                  <a:pt x="4088312" y="3429000"/>
                </a:lnTo>
                <a:lnTo>
                  <a:pt x="3264933" y="6858000"/>
                </a:lnTo>
                <a:lnTo>
                  <a:pt x="0" y="6858000"/>
                </a:lnTo>
                <a:close/>
              </a:path>
            </a:pathLst>
          </a:custGeom>
          <a:solidFill>
            <a:schemeClr val="lt1"/>
          </a:solid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rgbClr val="000000"/>
              </a:buClr>
              <a:buSzPts val="1200"/>
              <a:buFont typeface="Arial"/>
              <a:buNone/>
            </a:pPr>
            <a:endParaRPr sz="900" b="0" i="0" u="none" strike="noStrike" cap="none">
              <a:solidFill>
                <a:srgbClr val="FFFFFF"/>
              </a:solidFill>
              <a:latin typeface="Trebuchet MS"/>
              <a:ea typeface="Trebuchet MS"/>
              <a:cs typeface="Trebuchet MS"/>
              <a:sym typeface="Trebuchet MS"/>
            </a:endParaRPr>
          </a:p>
        </p:txBody>
      </p:sp>
      <p:sp>
        <p:nvSpPr>
          <p:cNvPr id="941" name="Google Shape;941;g939719dd0b_4_389"/>
          <p:cNvSpPr txBox="1"/>
          <p:nvPr/>
        </p:nvSpPr>
        <p:spPr>
          <a:xfrm>
            <a:off x="472500" y="1933451"/>
            <a:ext cx="2114550" cy="1321425"/>
          </a:xfrm>
          <a:prstGeom prst="rect">
            <a:avLst/>
          </a:prstGeom>
          <a:noFill/>
          <a:ln>
            <a:noFill/>
          </a:ln>
        </p:spPr>
        <p:txBody>
          <a:bodyPr spcFirstLastPara="1" wrap="square" lIns="0" tIns="0" rIns="0" bIns="0" anchor="ctr" anchorCtr="0">
            <a:noAutofit/>
          </a:bodyPr>
          <a:lstStyle/>
          <a:p>
            <a:pPr marL="0" marR="0" lvl="0" indent="0" algn="l" rtl="0">
              <a:lnSpc>
                <a:spcPct val="106000"/>
              </a:lnSpc>
              <a:spcBef>
                <a:spcPts val="0"/>
              </a:spcBef>
              <a:spcAft>
                <a:spcPts val="0"/>
              </a:spcAft>
              <a:buClr>
                <a:schemeClr val="dk2"/>
              </a:buClr>
              <a:buSzPts val="5400"/>
              <a:buFont typeface="Trebuchet MS"/>
              <a:buNone/>
            </a:pPr>
            <a:r>
              <a:rPr lang="en-US" sz="4050" b="0" i="0" u="none" strike="noStrike" cap="none">
                <a:solidFill>
                  <a:schemeClr val="dk2"/>
                </a:solidFill>
                <a:latin typeface="Trebuchet MS"/>
                <a:ea typeface="Trebuchet MS"/>
                <a:cs typeface="Trebuchet MS"/>
                <a:sym typeface="Trebuchet MS"/>
              </a:rPr>
              <a:t>Table of contents</a:t>
            </a:r>
            <a:endParaRPr sz="1050" b="0" i="0" u="none" strike="noStrike" cap="none">
              <a:solidFill>
                <a:srgbClr val="000000"/>
              </a:solidFill>
              <a:latin typeface="Arial"/>
              <a:ea typeface="Arial"/>
              <a:cs typeface="Arial"/>
              <a:sym typeface="Arial"/>
            </a:endParaRPr>
          </a:p>
        </p:txBody>
      </p:sp>
      <p:sp>
        <p:nvSpPr>
          <p:cNvPr id="942" name="Google Shape;942;g939719dd0b_4_389"/>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3" name="Google Shape;943;g939719dd0b_4_389"/>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pic>
        <p:nvPicPr>
          <p:cNvPr id="944" name="Google Shape;944;g939719dd0b_4_389"/>
          <p:cNvPicPr preferRelativeResize="0"/>
          <p:nvPr/>
        </p:nvPicPr>
        <p:blipFill rotWithShape="1">
          <a:blip r:embed="rId3">
            <a:alphaModFix/>
          </a:blip>
          <a:srcRect/>
          <a:stretch/>
        </p:blipFill>
        <p:spPr>
          <a:xfrm>
            <a:off x="2331478" y="2690061"/>
            <a:ext cx="1023938" cy="2537222"/>
          </a:xfrm>
          <a:custGeom>
            <a:avLst/>
            <a:gdLst/>
            <a:ahLst/>
            <a:cxnLst/>
            <a:rect l="l" t="t" r="r" b="b"/>
            <a:pathLst>
              <a:path w="1365250" h="3382962" extrusionOk="0">
                <a:moveTo>
                  <a:pt x="942801" y="0"/>
                </a:moveTo>
                <a:lnTo>
                  <a:pt x="1365250" y="0"/>
                </a:lnTo>
                <a:lnTo>
                  <a:pt x="1365250" y="3382962"/>
                </a:lnTo>
                <a:lnTo>
                  <a:pt x="128720" y="3382962"/>
                </a:lnTo>
                <a:close/>
                <a:moveTo>
                  <a:pt x="0" y="0"/>
                </a:moveTo>
                <a:lnTo>
                  <a:pt x="929501" y="0"/>
                </a:lnTo>
                <a:lnTo>
                  <a:pt x="0" y="2860398"/>
                </a:lnTo>
                <a:close/>
              </a:path>
            </a:pathLst>
          </a:custGeom>
          <a:noFill/>
          <a:ln>
            <a:noFill/>
          </a:ln>
        </p:spPr>
      </p:pic>
    </p:spTree>
    <p:extLst>
      <p:ext uri="{BB962C8B-B14F-4D97-AF65-F5344CB8AC3E}">
        <p14:creationId xmlns:p14="http://schemas.microsoft.com/office/powerpoint/2010/main" val="660721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D. Blank green">
  <p:cSld name="D. Blank green">
    <p:bg>
      <p:bgPr>
        <a:gradFill>
          <a:gsLst>
            <a:gs pos="0">
              <a:srgbClr val="003192"/>
            </a:gs>
            <a:gs pos="100000">
              <a:srgbClr val="002060"/>
            </a:gs>
          </a:gsLst>
          <a:lin ang="8100019" scaled="0"/>
        </a:gradFill>
        <a:effectLst/>
      </p:bgPr>
    </p:bg>
    <p:spTree>
      <p:nvGrpSpPr>
        <p:cNvPr id="1" name="Shape 945"/>
        <p:cNvGrpSpPr/>
        <p:nvPr/>
      </p:nvGrpSpPr>
      <p:grpSpPr>
        <a:xfrm>
          <a:off x="0" y="0"/>
          <a:ext cx="0" cy="0"/>
          <a:chOff x="0" y="0"/>
          <a:chExt cx="0" cy="0"/>
        </a:xfrm>
      </p:grpSpPr>
      <p:pic>
        <p:nvPicPr>
          <p:cNvPr id="946" name="Google Shape;946;g939719dd0b_4_397"/>
          <p:cNvPicPr preferRelativeResize="0"/>
          <p:nvPr/>
        </p:nvPicPr>
        <p:blipFill rotWithShape="1">
          <a:blip r:embed="rId2">
            <a:alphaModFix/>
          </a:blip>
          <a:srcRect/>
          <a:stretch/>
        </p:blipFill>
        <p:spPr>
          <a:xfrm>
            <a:off x="1191" y="1191"/>
            <a:ext cx="1191" cy="1191"/>
          </a:xfrm>
          <a:prstGeom prst="rect">
            <a:avLst/>
          </a:prstGeom>
          <a:noFill/>
          <a:ln>
            <a:noFill/>
          </a:ln>
        </p:spPr>
      </p:pic>
      <p:sp>
        <p:nvSpPr>
          <p:cNvPr id="947" name="Google Shape;947;g939719dd0b_4_397"/>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lvl="0" algn="r" rtl="0">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8" name="Google Shape;948;g939719dd0b_4_397"/>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US" sz="750" b="0" i="0" u="none" strike="noStrike" cap="none">
                <a:solidFill>
                  <a:schemeClr val="lt1"/>
                </a:solidFill>
                <a:latin typeface="Trebuchet MS"/>
                <a:ea typeface="Trebuchet MS"/>
                <a:cs typeface="Trebuchet MS"/>
                <a:sym typeface="Trebuchet MS"/>
              </a:rPr>
              <a:pPr marL="0" marR="0" lvl="0" indent="0" algn="r" rtl="0">
                <a:lnSpc>
                  <a:spcPct val="100000"/>
                </a:lnSpc>
                <a:spcBef>
                  <a:spcPts val="0"/>
                </a:spcBef>
                <a:spcAft>
                  <a:spcPts val="0"/>
                </a:spcAft>
                <a:buClr>
                  <a:schemeClr val="lt1"/>
                </a:buClr>
                <a:buSzPts val="1000"/>
                <a:buFont typeface="Trebuchet MS"/>
                <a:buNone/>
              </a:pPr>
              <a:t>‹#›</a:t>
            </a:fld>
            <a:endParaRPr sz="75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3670039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4.xml"/><Relationship Id="rId21" Type="http://schemas.openxmlformats.org/officeDocument/2006/relationships/slideLayout" Target="../slideLayouts/slideLayout59.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63" Type="http://schemas.openxmlformats.org/officeDocument/2006/relationships/slideLayout" Target="../slideLayouts/slideLayout101.xml"/><Relationship Id="rId68" Type="http://schemas.openxmlformats.org/officeDocument/2006/relationships/slideLayout" Target="../slideLayouts/slideLayout10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slideLayout" Target="../slideLayouts/slideLayout96.xml"/><Relationship Id="rId66" Type="http://schemas.openxmlformats.org/officeDocument/2006/relationships/slideLayout" Target="../slideLayouts/slideLayout104.xml"/><Relationship Id="rId74" Type="http://schemas.openxmlformats.org/officeDocument/2006/relationships/slideLayout" Target="../slideLayouts/slideLayout112.xml"/><Relationship Id="rId5" Type="http://schemas.openxmlformats.org/officeDocument/2006/relationships/slideLayout" Target="../slideLayouts/slideLayout43.xml"/><Relationship Id="rId61" Type="http://schemas.openxmlformats.org/officeDocument/2006/relationships/slideLayout" Target="../slideLayouts/slideLayout99.xml"/><Relationship Id="rId19" Type="http://schemas.openxmlformats.org/officeDocument/2006/relationships/slideLayout" Target="../slideLayouts/slideLayout5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64" Type="http://schemas.openxmlformats.org/officeDocument/2006/relationships/slideLayout" Target="../slideLayouts/slideLayout102.xml"/><Relationship Id="rId69" Type="http://schemas.openxmlformats.org/officeDocument/2006/relationships/slideLayout" Target="../slideLayouts/slideLayout107.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72" Type="http://schemas.openxmlformats.org/officeDocument/2006/relationships/slideLayout" Target="../slideLayouts/slideLayout110.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slideLayout" Target="../slideLayouts/slideLayout97.xml"/><Relationship Id="rId67" Type="http://schemas.openxmlformats.org/officeDocument/2006/relationships/slideLayout" Target="../slideLayouts/slideLayout105.xml"/><Relationship Id="rId20" Type="http://schemas.openxmlformats.org/officeDocument/2006/relationships/slideLayout" Target="../slideLayouts/slideLayout58.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62" Type="http://schemas.openxmlformats.org/officeDocument/2006/relationships/slideLayout" Target="../slideLayouts/slideLayout100.xml"/><Relationship Id="rId70" Type="http://schemas.openxmlformats.org/officeDocument/2006/relationships/slideLayout" Target="../slideLayouts/slideLayout108.xml"/><Relationship Id="rId75"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slideLayout" Target="../slideLayouts/slideLayout95.xml"/><Relationship Id="rId10" Type="http://schemas.openxmlformats.org/officeDocument/2006/relationships/slideLayout" Target="../slideLayouts/slideLayout48.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slideLayout" Target="../slideLayouts/slideLayout98.xml"/><Relationship Id="rId65" Type="http://schemas.openxmlformats.org/officeDocument/2006/relationships/slideLayout" Target="../slideLayouts/slideLayout103.xml"/><Relationship Id="rId73" Type="http://schemas.openxmlformats.org/officeDocument/2006/relationships/slideLayout" Target="../slideLayouts/slideLayout11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9" Type="http://schemas.openxmlformats.org/officeDocument/2006/relationships/slideLayout" Target="../slideLayouts/slideLayout77.xml"/><Relationship Id="rId34" Type="http://schemas.openxmlformats.org/officeDocument/2006/relationships/slideLayout" Target="../slideLayouts/slideLayout72.xml"/><Relationship Id="rId50" Type="http://schemas.openxmlformats.org/officeDocument/2006/relationships/slideLayout" Target="../slideLayouts/slideLayout88.xml"/><Relationship Id="rId55" Type="http://schemas.openxmlformats.org/officeDocument/2006/relationships/slideLayout" Target="../slideLayouts/slideLayout93.xml"/><Relationship Id="rId76" Type="http://schemas.openxmlformats.org/officeDocument/2006/relationships/image" Target="../media/image1.png"/><Relationship Id="rId7" Type="http://schemas.openxmlformats.org/officeDocument/2006/relationships/slideLayout" Target="../slideLayouts/slideLayout45.xml"/><Relationship Id="rId71"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image" Target="../media/image8.emf"/><Relationship Id="rId2" Type="http://schemas.openxmlformats.org/officeDocument/2006/relationships/slideLayout" Target="../slideLayouts/slideLayout127.xml"/><Relationship Id="rId16" Type="http://schemas.openxmlformats.org/officeDocument/2006/relationships/oleObject" Target="../embeddings/oleObject1.bin"/><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ags" Target="../tags/tag1.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8.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8.emf"/><Relationship Id="rId2" Type="http://schemas.openxmlformats.org/officeDocument/2006/relationships/slideLayout" Target="../slideLayouts/slideLayout167.xml"/><Relationship Id="rId16" Type="http://schemas.openxmlformats.org/officeDocument/2006/relationships/oleObject" Target="../embeddings/oleObject2.bin"/><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tags" Target="../tags/tag2.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07" name="Google Shape;20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08" name="Google Shape;208;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5923796"/>
      </p:ext>
    </p:extLst>
  </p:cSld>
  <p:clrMap bg1="lt1" tx1="dk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0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7" name="Google Shape;57;p10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8" name="Google Shape;58;p10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07" name="Google Shape;107;p1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08" name="Google Shape;108;p1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pic>
        <p:nvPicPr>
          <p:cNvPr id="529" name="Google Shape;529;g939719dd0b_4_0"/>
          <p:cNvPicPr preferRelativeResize="0"/>
          <p:nvPr/>
        </p:nvPicPr>
        <p:blipFill rotWithShape="1">
          <a:blip r:embed="rId76">
            <a:alphaModFix/>
          </a:blip>
          <a:srcRect/>
          <a:stretch/>
        </p:blipFill>
        <p:spPr>
          <a:xfrm>
            <a:off x="1191" y="1191"/>
            <a:ext cx="1191" cy="1191"/>
          </a:xfrm>
          <a:prstGeom prst="rect">
            <a:avLst/>
          </a:prstGeom>
          <a:noFill/>
          <a:ln>
            <a:noFill/>
          </a:ln>
        </p:spPr>
      </p:pic>
      <p:sp>
        <p:nvSpPr>
          <p:cNvPr id="530" name="Google Shape;530;g939719dd0b_4_0"/>
          <p:cNvSpPr txBox="1">
            <a:spLocks noGrp="1"/>
          </p:cNvSpPr>
          <p:nvPr>
            <p:ph type="dt" idx="10"/>
          </p:nvPr>
        </p:nvSpPr>
        <p:spPr>
          <a:xfrm>
            <a:off x="7258050" y="4803777"/>
            <a:ext cx="1111500" cy="115425"/>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rebuchet MS"/>
                <a:ea typeface="Trebuchet MS"/>
                <a:cs typeface="Trebuchet MS"/>
                <a:sym typeface="Trebuchet MS"/>
              </a:defRPr>
            </a:lvl9pPr>
          </a:lstStyle>
          <a:p>
            <a:endParaRPr/>
          </a:p>
        </p:txBody>
      </p:sp>
      <p:sp>
        <p:nvSpPr>
          <p:cNvPr id="531" name="Google Shape;531;g939719dd0b_4_0"/>
          <p:cNvSpPr txBox="1"/>
          <p:nvPr/>
        </p:nvSpPr>
        <p:spPr>
          <a:xfrm>
            <a:off x="8375904" y="4803777"/>
            <a:ext cx="285750" cy="115425"/>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750" b="0" i="0" u="none" strike="noStrike" cap="none">
                <a:solidFill>
                  <a:srgbClr val="7F7F7F"/>
                </a:solidFill>
                <a:latin typeface="Trebuchet MS"/>
                <a:ea typeface="Trebuchet MS"/>
                <a:cs typeface="Trebuchet MS"/>
                <a:sym typeface="Trebuchet MS"/>
              </a:rPr>
              <a:pPr marL="0" marR="0" lvl="0" indent="0" algn="r" rtl="0">
                <a:lnSpc>
                  <a:spcPct val="100000"/>
                </a:lnSpc>
                <a:spcBef>
                  <a:spcPts val="0"/>
                </a:spcBef>
                <a:spcAft>
                  <a:spcPts val="0"/>
                </a:spcAft>
                <a:buClr>
                  <a:srgbClr val="7F7F7F"/>
                </a:buClr>
                <a:buSzPts val="1000"/>
                <a:buFont typeface="Trebuchet MS"/>
                <a:buNone/>
              </a:pPr>
              <a:t>‹#›</a:t>
            </a:fld>
            <a:endParaRPr sz="750" b="0" i="0" u="none" strike="noStrike" cap="none">
              <a:solidFill>
                <a:srgbClr val="7F7F7F"/>
              </a:solidFill>
              <a:latin typeface="Trebuchet MS"/>
              <a:ea typeface="Trebuchet MS"/>
              <a:cs typeface="Trebuchet MS"/>
              <a:sym typeface="Trebuchet MS"/>
            </a:endParaRPr>
          </a:p>
        </p:txBody>
      </p:sp>
      <p:sp>
        <p:nvSpPr>
          <p:cNvPr id="532" name="Google Shape;532;g939719dd0b_4_0"/>
          <p:cNvSpPr txBox="1">
            <a:spLocks noGrp="1"/>
          </p:cNvSpPr>
          <p:nvPr>
            <p:ph type="title"/>
          </p:nvPr>
        </p:nvSpPr>
        <p:spPr>
          <a:xfrm>
            <a:off x="472500" y="467100"/>
            <a:ext cx="8199900" cy="2493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3" name="Google Shape;533;g939719dd0b_4_0"/>
          <p:cNvSpPr txBox="1">
            <a:spLocks noGrp="1"/>
          </p:cNvSpPr>
          <p:nvPr>
            <p:ph type="body" idx="1"/>
          </p:nvPr>
        </p:nvSpPr>
        <p:spPr>
          <a:xfrm>
            <a:off x="472500" y="1369219"/>
            <a:ext cx="8199900" cy="3263400"/>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982888383"/>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819" r:id="rId41"/>
    <p:sldLayoutId id="2147483820" r:id="rId42"/>
    <p:sldLayoutId id="2147483821" r:id="rId43"/>
    <p:sldLayoutId id="2147483822" r:id="rId44"/>
    <p:sldLayoutId id="2147483823" r:id="rId45"/>
    <p:sldLayoutId id="2147483824" r:id="rId46"/>
    <p:sldLayoutId id="2147483825" r:id="rId47"/>
    <p:sldLayoutId id="2147483826" r:id="rId48"/>
    <p:sldLayoutId id="2147483827" r:id="rId49"/>
    <p:sldLayoutId id="2147483828" r:id="rId50"/>
    <p:sldLayoutId id="2147483829" r:id="rId51"/>
    <p:sldLayoutId id="2147483830" r:id="rId52"/>
    <p:sldLayoutId id="2147483831" r:id="rId53"/>
    <p:sldLayoutId id="2147483832" r:id="rId54"/>
    <p:sldLayoutId id="2147483833" r:id="rId55"/>
    <p:sldLayoutId id="2147483834" r:id="rId56"/>
    <p:sldLayoutId id="2147483835" r:id="rId57"/>
    <p:sldLayoutId id="2147483836" r:id="rId58"/>
    <p:sldLayoutId id="2147483837" r:id="rId59"/>
    <p:sldLayoutId id="2147483838" r:id="rId60"/>
    <p:sldLayoutId id="2147483839" r:id="rId61"/>
    <p:sldLayoutId id="2147483840" r:id="rId62"/>
    <p:sldLayoutId id="2147483841" r:id="rId63"/>
    <p:sldLayoutId id="2147483842" r:id="rId64"/>
    <p:sldLayoutId id="2147483843" r:id="rId65"/>
    <p:sldLayoutId id="2147483844" r:id="rId66"/>
    <p:sldLayoutId id="2147483845" r:id="rId67"/>
    <p:sldLayoutId id="2147483846" r:id="rId68"/>
    <p:sldLayoutId id="2147483847" r:id="rId69"/>
    <p:sldLayoutId id="2147483848" r:id="rId70"/>
    <p:sldLayoutId id="2147483849" r:id="rId71"/>
    <p:sldLayoutId id="2147483850" r:id="rId72"/>
    <p:sldLayoutId id="2147483851" r:id="rId73"/>
    <p:sldLayoutId id="2147483852" r:id="rId74"/>
  </p:sldLayoutIdLst>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defTabSz="914378"/>
            <a:fld id="{00000000-1234-1234-1234-123412341234}" type="slidenum">
              <a:rPr lang="en-US" smtClean="0">
                <a:solidFill>
                  <a:srgbClr val="595959"/>
                </a:solidFill>
              </a:rPr>
              <a:pPr defTabSz="914378"/>
              <a:t>‹#›</a:t>
            </a:fld>
            <a:endParaRPr lang="en-US">
              <a:solidFill>
                <a:srgbClr val="595959"/>
              </a:solidFill>
            </a:endParaRPr>
          </a:p>
        </p:txBody>
      </p:sp>
    </p:spTree>
    <p:extLst>
      <p:ext uri="{BB962C8B-B14F-4D97-AF65-F5344CB8AC3E}">
        <p14:creationId xmlns:p14="http://schemas.microsoft.com/office/powerpoint/2010/main" val="302389379"/>
      </p:ext>
    </p:extLst>
  </p:cSld>
  <p:clrMap bg1="lt1" tx1="dk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5A9B0B3-F923-443D-B56F-DD5DDFCA1A1A}"/>
              </a:ext>
            </a:extLst>
          </p:cNvPr>
          <p:cNvGraphicFramePr>
            <a:graphicFrameLocks noChangeAspect="1"/>
          </p:cNvGraphicFramePr>
          <p:nvPr userDrawn="1">
            <p:custDataLst>
              <p:tags r:id="rId15"/>
            </p:custDataLst>
            <p:extLst>
              <p:ext uri="{D42A27DB-BD31-4B8C-83A1-F6EECF244321}">
                <p14:modId xmlns:p14="http://schemas.microsoft.com/office/powerpoint/2010/main" val="2107728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6" progId="TCLayout.ActiveDocument.1">
                  <p:embed/>
                </p:oleObj>
              </mc:Choice>
              <mc:Fallback>
                <p:oleObj name="think-cell Slide" r:id="rId16" imgW="473" imgH="476" progId="TCLayout.ActiveDocument.1">
                  <p:embed/>
                  <p:pic>
                    <p:nvPicPr>
                      <p:cNvPr id="2" name="Object 1" hidden="1">
                        <a:extLst>
                          <a:ext uri="{FF2B5EF4-FFF2-40B4-BE49-F238E27FC236}">
                            <a16:creationId xmlns:a16="http://schemas.microsoft.com/office/drawing/2014/main" id="{35A9B0B3-F923-443D-B56F-DD5DDFCA1A1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1919999"/>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gd9b4d36521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60" name="Google Shape;160;gd9b4d36521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1" name="Google Shape;161;gd9b4d36521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277185"/>
      </p:ext>
    </p:extLst>
  </p:cSld>
  <p:clrMap bg1="lt1" tx1="dk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1145274"/>
      </p:ext>
    </p:extLst>
  </p:cSld>
  <p:clrMap bg1="lt1" tx1="dk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5A9B0B3-F923-443D-B56F-DD5DDFCA1A1A}"/>
              </a:ext>
            </a:extLst>
          </p:cNvPr>
          <p:cNvGraphicFramePr>
            <a:graphicFrameLocks noChangeAspect="1"/>
          </p:cNvGraphicFramePr>
          <p:nvPr userDrawn="1">
            <p:custDataLst>
              <p:tags r:id="rId15"/>
            </p:custDataLst>
            <p:extLst>
              <p:ext uri="{D42A27DB-BD31-4B8C-83A1-F6EECF244321}">
                <p14:modId xmlns:p14="http://schemas.microsoft.com/office/powerpoint/2010/main" val="2905691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6" progId="TCLayout.ActiveDocument.1">
                  <p:embed/>
                </p:oleObj>
              </mc:Choice>
              <mc:Fallback>
                <p:oleObj name="think-cell Slide" r:id="rId16" imgW="473" imgH="476" progId="TCLayout.ActiveDocument.1">
                  <p:embed/>
                  <p:pic>
                    <p:nvPicPr>
                      <p:cNvPr id="2" name="Object 1" hidden="1">
                        <a:extLst>
                          <a:ext uri="{FF2B5EF4-FFF2-40B4-BE49-F238E27FC236}">
                            <a16:creationId xmlns:a16="http://schemas.microsoft.com/office/drawing/2014/main" id="{35A9B0B3-F923-443D-B56F-DD5DDFCA1A1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6" name="Google Shape;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1039029"/>
      </p:ext>
    </p:extLst>
  </p:cSld>
  <p:clrMap bg1="lt1" tx1="dk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25.png"/><Relationship Id="rId3" Type="http://schemas.openxmlformats.org/officeDocument/2006/relationships/tags" Target="../tags/tag8.xml"/><Relationship Id="rId7" Type="http://schemas.openxmlformats.org/officeDocument/2006/relationships/oleObject" Target="../embeddings/oleObject4.bin"/><Relationship Id="rId12" Type="http://schemas.openxmlformats.org/officeDocument/2006/relationships/image" Target="../media/image2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0.xml"/><Relationship Id="rId11" Type="http://schemas.openxmlformats.org/officeDocument/2006/relationships/image" Target="../media/image23.png"/><Relationship Id="rId5" Type="http://schemas.openxmlformats.org/officeDocument/2006/relationships/slideLayout" Target="../slideLayouts/slideLayout166.xml"/><Relationship Id="rId10" Type="http://schemas.openxmlformats.org/officeDocument/2006/relationships/image" Target="../media/image22.png"/><Relationship Id="rId4" Type="http://schemas.openxmlformats.org/officeDocument/2006/relationships/tags" Target="../tags/tag9.xml"/><Relationship Id="rId9" Type="http://schemas.openxmlformats.org/officeDocument/2006/relationships/image" Target="../media/image20.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oleObject" Target="../embeddings/oleObject5.bin"/><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notesSlide" Target="../notesSlides/notesSlide11.xml"/><Relationship Id="rId2" Type="http://schemas.openxmlformats.org/officeDocument/2006/relationships/tags" Target="../tags/tag11.xml"/><Relationship Id="rId16" Type="http://schemas.openxmlformats.org/officeDocument/2006/relationships/chart" Target="../charts/chart3.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166.xml"/><Relationship Id="rId5" Type="http://schemas.openxmlformats.org/officeDocument/2006/relationships/tags" Target="../tags/tag14.xml"/><Relationship Id="rId15" Type="http://schemas.openxmlformats.org/officeDocument/2006/relationships/image" Target="../media/image20.pn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20.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8.emf"/><Relationship Id="rId2" Type="http://schemas.openxmlformats.org/officeDocument/2006/relationships/tags" Target="../tags/tag21.xml"/><Relationship Id="rId16" Type="http://schemas.openxmlformats.org/officeDocument/2006/relationships/oleObject" Target="../embeddings/oleObject6.bin"/><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12.xml"/><Relationship Id="rId10" Type="http://schemas.openxmlformats.org/officeDocument/2006/relationships/tags" Target="../tags/tag29.xml"/><Relationship Id="rId19" Type="http://schemas.openxmlformats.org/officeDocument/2006/relationships/chart" Target="../charts/chart4.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12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35.xml"/><Relationship Id="rId7" Type="http://schemas.openxmlformats.org/officeDocument/2006/relationships/notesSlide" Target="../notesSlides/notesSlide13.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26.xml"/><Relationship Id="rId11" Type="http://schemas.openxmlformats.org/officeDocument/2006/relationships/chart" Target="../charts/chart5.xml"/><Relationship Id="rId5" Type="http://schemas.openxmlformats.org/officeDocument/2006/relationships/tags" Target="../tags/tag37.xml"/><Relationship Id="rId10" Type="http://schemas.openxmlformats.org/officeDocument/2006/relationships/image" Target="../media/image20.png"/><Relationship Id="rId4" Type="http://schemas.openxmlformats.org/officeDocument/2006/relationships/tags" Target="../tags/tag36.xml"/><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hyperlink" Target="http://racetozero.unfccc.i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0.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5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5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5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11.png"/><Relationship Id="rId7" Type="http://schemas.openxmlformats.org/officeDocument/2006/relationships/image" Target="../media/image48.jpg"/><Relationship Id="rId12" Type="http://schemas.openxmlformats.org/officeDocument/2006/relationships/image" Target="../media/image53.jpg"/><Relationship Id="rId2" Type="http://schemas.openxmlformats.org/officeDocument/2006/relationships/notesSlide" Target="../notesSlides/notesSlide29.xml"/><Relationship Id="rId16" Type="http://schemas.openxmlformats.org/officeDocument/2006/relationships/image" Target="../media/image57.png"/><Relationship Id="rId1" Type="http://schemas.openxmlformats.org/officeDocument/2006/relationships/slideLayout" Target="../slideLayouts/slideLayout153.xml"/><Relationship Id="rId6" Type="http://schemas.openxmlformats.org/officeDocument/2006/relationships/image" Target="../media/image47.jp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jpg"/><Relationship Id="rId4" Type="http://schemas.openxmlformats.org/officeDocument/2006/relationships/image" Target="../media/image45.jpg"/><Relationship Id="rId9" Type="http://schemas.openxmlformats.org/officeDocument/2006/relationships/image" Target="../media/image50.pn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5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7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8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xml"/><Relationship Id="rId7" Type="http://schemas.openxmlformats.org/officeDocument/2006/relationships/image" Target="../media/image8.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oleObject" Target="../embeddings/oleObject3.bin"/><Relationship Id="rId11" Type="http://schemas.openxmlformats.org/officeDocument/2006/relationships/image" Target="../media/image21.png"/><Relationship Id="rId5" Type="http://schemas.openxmlformats.org/officeDocument/2006/relationships/notesSlide" Target="../notesSlides/notesSlide9.xml"/><Relationship Id="rId10" Type="http://schemas.openxmlformats.org/officeDocument/2006/relationships/chart" Target="../charts/chart2.xml"/><Relationship Id="rId4" Type="http://schemas.openxmlformats.org/officeDocument/2006/relationships/slideLayout" Target="../slideLayouts/slideLayout126.xml"/><Relationship Id="rId9"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8"/>
        <p:cNvGrpSpPr/>
        <p:nvPr/>
      </p:nvGrpSpPr>
      <p:grpSpPr>
        <a:xfrm>
          <a:off x="0" y="0"/>
          <a:ext cx="0" cy="0"/>
          <a:chOff x="0" y="0"/>
          <a:chExt cx="0" cy="0"/>
        </a:xfrm>
      </p:grpSpPr>
      <p:sp>
        <p:nvSpPr>
          <p:cNvPr id="209" name="Google Shape;209;p3"/>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000000"/>
                </a:solidFill>
                <a:latin typeface="Montserrat"/>
                <a:ea typeface="Montserrat"/>
                <a:cs typeface="Montserrat"/>
                <a:sym typeface="Montserrat"/>
              </a:rPr>
              <a:t>1</a:t>
            </a:fld>
            <a:endParaRPr sz="600" b="0" i="0" u="none" strike="noStrike" cap="none">
              <a:solidFill>
                <a:srgbClr val="000000"/>
              </a:solidFill>
              <a:latin typeface="Montserrat"/>
              <a:ea typeface="Montserrat"/>
              <a:cs typeface="Montserrat"/>
              <a:sym typeface="Montserrat"/>
            </a:endParaRPr>
          </a:p>
        </p:txBody>
      </p:sp>
      <p:sp>
        <p:nvSpPr>
          <p:cNvPr id="210" name="Google Shape;210;p3"/>
          <p:cNvSpPr txBox="1"/>
          <p:nvPr/>
        </p:nvSpPr>
        <p:spPr>
          <a:xfrm>
            <a:off x="4231759" y="1264918"/>
            <a:ext cx="4625162" cy="362436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4800" b="1" i="0" u="none" strike="noStrike" cap="none" dirty="0">
                <a:solidFill>
                  <a:srgbClr val="FF43D7"/>
                </a:solidFill>
                <a:latin typeface="Montserrat"/>
                <a:ea typeface="Montserrat"/>
                <a:cs typeface="Montserrat"/>
                <a:sym typeface="Montserrat"/>
              </a:rPr>
              <a:t>Introduction to the </a:t>
            </a:r>
          </a:p>
          <a:p>
            <a:pPr marL="0" marR="0" lvl="0" indent="0" algn="ctr" rtl="0">
              <a:lnSpc>
                <a:spcPct val="90000"/>
              </a:lnSpc>
              <a:spcBef>
                <a:spcPts val="0"/>
              </a:spcBef>
              <a:spcAft>
                <a:spcPts val="0"/>
              </a:spcAft>
              <a:buClr>
                <a:srgbClr val="000000"/>
              </a:buClr>
              <a:buSzPts val="2000"/>
              <a:buFont typeface="Arial"/>
              <a:buNone/>
            </a:pPr>
            <a:r>
              <a:rPr lang="en-US" sz="4800" b="1" i="0" u="none" strike="noStrike" cap="none" dirty="0">
                <a:solidFill>
                  <a:srgbClr val="FF43D7"/>
                </a:solidFill>
                <a:latin typeface="Montserrat"/>
                <a:ea typeface="Montserrat"/>
                <a:cs typeface="Montserrat"/>
                <a:sym typeface="Montserrat"/>
              </a:rPr>
              <a:t>Race to Resilience</a:t>
            </a:r>
          </a:p>
          <a:p>
            <a:pPr marL="0" marR="0" lvl="0" indent="0" algn="ctr" rtl="0">
              <a:lnSpc>
                <a:spcPct val="90000"/>
              </a:lnSpc>
              <a:spcBef>
                <a:spcPts val="0"/>
              </a:spcBef>
              <a:spcAft>
                <a:spcPts val="0"/>
              </a:spcAft>
              <a:buClr>
                <a:srgbClr val="000000"/>
              </a:buClr>
              <a:buSzPts val="2000"/>
              <a:buFont typeface="Arial"/>
              <a:buNone/>
            </a:pPr>
            <a:endParaRPr lang="en-US" sz="2800" dirty="0">
              <a:solidFill>
                <a:srgbClr val="D9E1E3"/>
              </a:solidFill>
            </a:endParaRPr>
          </a:p>
          <a:p>
            <a:pPr marL="0" marR="0" lvl="0" indent="0" algn="ctr" rtl="0">
              <a:lnSpc>
                <a:spcPct val="90000"/>
              </a:lnSpc>
              <a:spcBef>
                <a:spcPts val="0"/>
              </a:spcBef>
              <a:spcAft>
                <a:spcPts val="0"/>
              </a:spcAft>
              <a:buClr>
                <a:srgbClr val="000000"/>
              </a:buClr>
              <a:buSzPts val="2000"/>
              <a:buFont typeface="Arial"/>
              <a:buNone/>
            </a:pPr>
            <a:r>
              <a:rPr lang="en-US" sz="2600" i="1" dirty="0">
                <a:solidFill>
                  <a:srgbClr val="D9E1E3"/>
                </a:solidFill>
                <a:latin typeface="Montserrat" panose="020B0604020202020204" charset="0"/>
              </a:rPr>
              <a:t>UKCR webinar 19 May 2021</a:t>
            </a:r>
            <a:endParaRPr sz="2600" i="1" dirty="0">
              <a:solidFill>
                <a:srgbClr val="D9E1E3"/>
              </a:solidFill>
              <a:latin typeface="Montserrat" panose="020B0604020202020204" charset="0"/>
            </a:endParaRPr>
          </a:p>
          <a:p>
            <a:pPr marL="0" marR="0" lvl="0" indent="0" algn="ctr" rtl="0">
              <a:lnSpc>
                <a:spcPct val="90000"/>
              </a:lnSpc>
              <a:spcBef>
                <a:spcPts val="0"/>
              </a:spcBef>
              <a:spcAft>
                <a:spcPts val="0"/>
              </a:spcAft>
              <a:buClr>
                <a:srgbClr val="000000"/>
              </a:buClr>
              <a:buSzPts val="2000"/>
              <a:buFont typeface="Arial"/>
              <a:buNone/>
            </a:pPr>
            <a:endParaRPr sz="1800" b="1" i="0" u="none" strike="noStrike" cap="none" dirty="0">
              <a:solidFill>
                <a:srgbClr val="FF43D7"/>
              </a:solidFill>
              <a:latin typeface="Montserrat"/>
              <a:ea typeface="Montserrat"/>
              <a:cs typeface="Montserrat"/>
              <a:sym typeface="Montserrat"/>
            </a:endParaRPr>
          </a:p>
          <a:p>
            <a:pPr marL="0" marR="0" lvl="0" indent="0" algn="ctr" rtl="0">
              <a:lnSpc>
                <a:spcPct val="90000"/>
              </a:lnSpc>
              <a:spcBef>
                <a:spcPts val="0"/>
              </a:spcBef>
              <a:spcAft>
                <a:spcPts val="0"/>
              </a:spcAft>
              <a:buClr>
                <a:srgbClr val="000000"/>
              </a:buClr>
              <a:buSzPts val="2000"/>
              <a:buFont typeface="Arial"/>
              <a:buNone/>
            </a:pPr>
            <a:endParaRPr sz="1800" b="1" i="1" u="none" strike="noStrike" cap="none" dirty="0">
              <a:solidFill>
                <a:srgbClr val="FF43D7"/>
              </a:solidFill>
              <a:latin typeface="Montserrat"/>
              <a:ea typeface="Montserrat"/>
              <a:cs typeface="Montserrat"/>
              <a:sym typeface="Montserrat"/>
            </a:endParaRPr>
          </a:p>
        </p:txBody>
      </p:sp>
      <p:pic>
        <p:nvPicPr>
          <p:cNvPr id="211" name="Google Shape;211;p3"/>
          <p:cNvPicPr preferRelativeResize="0"/>
          <p:nvPr/>
        </p:nvPicPr>
        <p:blipFill rotWithShape="1">
          <a:blip r:embed="rId3">
            <a:alphaModFix/>
          </a:blip>
          <a:srcRect/>
          <a:stretch/>
        </p:blipFill>
        <p:spPr>
          <a:xfrm>
            <a:off x="514975" y="323200"/>
            <a:ext cx="1920799" cy="1224426"/>
          </a:xfrm>
          <a:prstGeom prst="rect">
            <a:avLst/>
          </a:prstGeom>
          <a:noFill/>
          <a:ln>
            <a:noFill/>
          </a:ln>
        </p:spPr>
      </p:pic>
      <p:pic>
        <p:nvPicPr>
          <p:cNvPr id="212" name="Google Shape;212;p3"/>
          <p:cNvPicPr preferRelativeResize="0"/>
          <p:nvPr/>
        </p:nvPicPr>
        <p:blipFill rotWithShape="1">
          <a:blip r:embed="rId4">
            <a:alphaModFix/>
          </a:blip>
          <a:srcRect/>
          <a:stretch/>
        </p:blipFill>
        <p:spPr>
          <a:xfrm>
            <a:off x="668522" y="1803147"/>
            <a:ext cx="3109673" cy="26765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08EB0A-3BCC-45DF-AC03-812CA9CCC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73" imgH="476" progId="TCLayout.ActiveDocument.1">
                  <p:embed/>
                </p:oleObj>
              </mc:Choice>
              <mc:Fallback>
                <p:oleObj name="think-cell Slide" r:id="rId7" imgW="473" imgH="476" progId="TCLayout.ActiveDocument.1">
                  <p:embed/>
                  <p:pic>
                    <p:nvPicPr>
                      <p:cNvPr id="6" name="Object 5" hidden="1">
                        <a:extLst>
                          <a:ext uri="{FF2B5EF4-FFF2-40B4-BE49-F238E27FC236}">
                            <a16:creationId xmlns:a16="http://schemas.microsoft.com/office/drawing/2014/main" id="{1308EB0A-3BCC-45DF-AC03-812CA9CCC92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10" name="Google Shape;210;p1"/>
          <p:cNvSpPr txBox="1">
            <a:spLocks/>
          </p:cNvSpPr>
          <p:nvPr/>
        </p:nvSpPr>
        <p:spPr>
          <a:xfrm>
            <a:off x="257515" y="197144"/>
            <a:ext cx="7469668"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As everyone is exposed …</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10</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9">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sp>
        <p:nvSpPr>
          <p:cNvPr id="27" name="TextBox 26">
            <a:extLst>
              <a:ext uri="{FF2B5EF4-FFF2-40B4-BE49-F238E27FC236}">
                <a16:creationId xmlns:a16="http://schemas.microsoft.com/office/drawing/2014/main" id="{35116F1E-8927-4ECC-9F7E-DE5D712CD90D}"/>
              </a:ext>
            </a:extLst>
          </p:cNvPr>
          <p:cNvSpPr txBox="1">
            <a:spLocks/>
          </p:cNvSpPr>
          <p:nvPr/>
        </p:nvSpPr>
        <p:spPr>
          <a:xfrm>
            <a:off x="742258" y="924259"/>
            <a:ext cx="7469668" cy="184666"/>
          </a:xfrm>
          <a:prstGeom prst="rect">
            <a:avLst/>
          </a:prstGeom>
        </p:spPr>
        <p:txBody>
          <a:bodyPr vert="horz"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Proportion of country landmass exposed to climate hazard, %</a:t>
            </a:r>
          </a:p>
        </p:txBody>
      </p:sp>
      <p:sp>
        <p:nvSpPr>
          <p:cNvPr id="30" name="Rectangle 29">
            <a:extLst>
              <a:ext uri="{FF2B5EF4-FFF2-40B4-BE49-F238E27FC236}">
                <a16:creationId xmlns:a16="http://schemas.microsoft.com/office/drawing/2014/main" id="{1A1B5953-EE1C-4051-9456-0E7588C4CDBA}"/>
              </a:ext>
            </a:extLst>
          </p:cNvPr>
          <p:cNvSpPr>
            <a:spLocks/>
          </p:cNvSpPr>
          <p:nvPr/>
        </p:nvSpPr>
        <p:spPr>
          <a:xfrm>
            <a:off x="6636100" y="2229484"/>
            <a:ext cx="2047473" cy="80021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Increase in total land exposed to droughts between today and a 2.0C World </a:t>
            </a:r>
          </a:p>
        </p:txBody>
      </p:sp>
      <p:sp>
        <p:nvSpPr>
          <p:cNvPr id="31" name="TextBox 30">
            <a:extLst>
              <a:ext uri="{FF2B5EF4-FFF2-40B4-BE49-F238E27FC236}">
                <a16:creationId xmlns:a16="http://schemas.microsoft.com/office/drawing/2014/main" id="{3A477756-3E20-414B-AEF5-BBEBB24F1998}"/>
              </a:ext>
            </a:extLst>
          </p:cNvPr>
          <p:cNvSpPr txBox="1">
            <a:spLocks/>
          </p:cNvSpPr>
          <p:nvPr/>
        </p:nvSpPr>
        <p:spPr>
          <a:xfrm>
            <a:off x="6636100" y="1613343"/>
            <a:ext cx="204747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36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50%</a:t>
            </a:r>
          </a:p>
        </p:txBody>
      </p:sp>
      <p:sp>
        <p:nvSpPr>
          <p:cNvPr id="37" name="Sticky">
            <a:extLst>
              <a:ext uri="{FF2B5EF4-FFF2-40B4-BE49-F238E27FC236}">
                <a16:creationId xmlns:a16="http://schemas.microsoft.com/office/drawing/2014/main" id="{F4D4108D-6908-4343-81AA-B8784872446C}"/>
              </a:ext>
            </a:extLst>
          </p:cNvPr>
          <p:cNvSpPr/>
          <p:nvPr>
            <p:custDataLst>
              <p:tags r:id="rId2"/>
            </p:custDataLst>
          </p:nvPr>
        </p:nvSpPr>
        <p:spPr>
          <a:xfrm>
            <a:off x="9162462" y="195271"/>
            <a:ext cx="1739825" cy="1484101"/>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70759" rIns="63500" bIns="635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Montserrat" panose="02000505000000020004" pitchFamily="2" charset="0"/>
                <a:ea typeface="+mn-ea"/>
                <a:cs typeface="+mn-cs"/>
                <a:sym typeface="Arial"/>
              </a:rPr>
              <a:t>Will update right hand side stats to insights about expansion of hazard footprint into higher income countries</a:t>
            </a:r>
          </a:p>
        </p:txBody>
      </p:sp>
      <p:sp>
        <p:nvSpPr>
          <p:cNvPr id="39" name="TextBox 38">
            <a:extLst>
              <a:ext uri="{FF2B5EF4-FFF2-40B4-BE49-F238E27FC236}">
                <a16:creationId xmlns:a16="http://schemas.microsoft.com/office/drawing/2014/main" id="{07D01E62-ABB8-4149-9683-B035E2D3B7FA}"/>
              </a:ext>
            </a:extLst>
          </p:cNvPr>
          <p:cNvSpPr txBox="1">
            <a:spLocks/>
          </p:cNvSpPr>
          <p:nvPr/>
        </p:nvSpPr>
        <p:spPr>
          <a:xfrm>
            <a:off x="4457259" y="1274321"/>
            <a:ext cx="221774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2.0C World </a:t>
            </a:r>
          </a:p>
        </p:txBody>
      </p:sp>
      <p:sp>
        <p:nvSpPr>
          <p:cNvPr id="40" name="TextBox 39">
            <a:extLst>
              <a:ext uri="{FF2B5EF4-FFF2-40B4-BE49-F238E27FC236}">
                <a16:creationId xmlns:a16="http://schemas.microsoft.com/office/drawing/2014/main" id="{A88893C4-F150-405F-9B80-12933E6F5C74}"/>
              </a:ext>
            </a:extLst>
          </p:cNvPr>
          <p:cNvSpPr txBox="1">
            <a:spLocks/>
          </p:cNvSpPr>
          <p:nvPr/>
        </p:nvSpPr>
        <p:spPr>
          <a:xfrm>
            <a:off x="1639439" y="1230253"/>
            <a:ext cx="2217746" cy="24622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Today [1.0C]</a:t>
            </a:r>
          </a:p>
        </p:txBody>
      </p:sp>
      <p:cxnSp>
        <p:nvCxnSpPr>
          <p:cNvPr id="41" name="LineBasicDefault 13">
            <a:extLst>
              <a:ext uri="{FF2B5EF4-FFF2-40B4-BE49-F238E27FC236}">
                <a16:creationId xmlns:a16="http://schemas.microsoft.com/office/drawing/2014/main" id="{59EE5AD2-C526-4D7A-881A-5A28DB77717F}"/>
              </a:ext>
            </a:extLst>
          </p:cNvPr>
          <p:cNvCxnSpPr>
            <a:cxnSpLocks/>
          </p:cNvCxnSpPr>
          <p:nvPr>
            <p:custDataLst>
              <p:tags r:id="rId3"/>
            </p:custDataLst>
          </p:nvPr>
        </p:nvCxnSpPr>
        <p:spPr>
          <a:xfrm>
            <a:off x="333114" y="1546050"/>
            <a:ext cx="5804321" cy="0"/>
          </a:xfrm>
          <a:prstGeom prst="straightConnector1">
            <a:avLst/>
          </a:prstGeom>
          <a:ln w="12700" cap="flat">
            <a:solidFill>
              <a:srgbClr val="FF37D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6722135-959A-4AC9-A67B-4D0B0BBBB657}"/>
              </a:ext>
            </a:extLst>
          </p:cNvPr>
          <p:cNvSpPr txBox="1"/>
          <p:nvPr/>
        </p:nvSpPr>
        <p:spPr>
          <a:xfrm>
            <a:off x="247385" y="2089703"/>
            <a:ext cx="793487" cy="215444"/>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14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Drought</a:t>
            </a:r>
          </a:p>
        </p:txBody>
      </p:sp>
      <p:sp>
        <p:nvSpPr>
          <p:cNvPr id="43" name="TextBox 42">
            <a:extLst>
              <a:ext uri="{FF2B5EF4-FFF2-40B4-BE49-F238E27FC236}">
                <a16:creationId xmlns:a16="http://schemas.microsoft.com/office/drawing/2014/main" id="{08319548-9F1C-4807-B37E-58ECD24096E0}"/>
              </a:ext>
            </a:extLst>
          </p:cNvPr>
          <p:cNvSpPr txBox="1"/>
          <p:nvPr/>
        </p:nvSpPr>
        <p:spPr>
          <a:xfrm>
            <a:off x="333113" y="3432862"/>
            <a:ext cx="803456"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14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Heat Stress</a:t>
            </a:r>
          </a:p>
        </p:txBody>
      </p:sp>
      <p:pic>
        <p:nvPicPr>
          <p:cNvPr id="44" name="Picture 43">
            <a:extLst>
              <a:ext uri="{FF2B5EF4-FFF2-40B4-BE49-F238E27FC236}">
                <a16:creationId xmlns:a16="http://schemas.microsoft.com/office/drawing/2014/main" id="{60404B50-580D-4A64-84F9-68CF0D504DF5}"/>
              </a:ext>
            </a:extLst>
          </p:cNvPr>
          <p:cNvPicPr>
            <a:picLocks noChangeAspect="1"/>
          </p:cNvPicPr>
          <p:nvPr/>
        </p:nvPicPr>
        <p:blipFill>
          <a:blip r:embed="rId10"/>
          <a:stretch>
            <a:fillRect/>
          </a:stretch>
        </p:blipFill>
        <p:spPr>
          <a:xfrm rot="10800000" flipV="1">
            <a:off x="2236146" y="4811056"/>
            <a:ext cx="2882742" cy="73245"/>
          </a:xfrm>
          <a:prstGeom prst="rect">
            <a:avLst/>
          </a:prstGeom>
          <a:ln>
            <a:solidFill>
              <a:schemeClr val="accent1"/>
            </a:solidFill>
          </a:ln>
        </p:spPr>
      </p:pic>
      <p:sp>
        <p:nvSpPr>
          <p:cNvPr id="45" name="TextBox 44">
            <a:extLst>
              <a:ext uri="{FF2B5EF4-FFF2-40B4-BE49-F238E27FC236}">
                <a16:creationId xmlns:a16="http://schemas.microsoft.com/office/drawing/2014/main" id="{D7DBC1D6-75AD-4BD2-A71A-11DBDB0470EF}"/>
              </a:ext>
            </a:extLst>
          </p:cNvPr>
          <p:cNvSpPr txBox="1"/>
          <p:nvPr/>
        </p:nvSpPr>
        <p:spPr>
          <a:xfrm>
            <a:off x="2236145" y="4556842"/>
            <a:ext cx="2877391" cy="153888"/>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0%     		                    100%</a:t>
            </a:r>
          </a:p>
        </p:txBody>
      </p:sp>
      <p:pic>
        <p:nvPicPr>
          <p:cNvPr id="46" name="Picture 45">
            <a:extLst>
              <a:ext uri="{FF2B5EF4-FFF2-40B4-BE49-F238E27FC236}">
                <a16:creationId xmlns:a16="http://schemas.microsoft.com/office/drawing/2014/main" id="{72A5EC7E-A61D-446E-BFC0-744190A058C7}"/>
              </a:ext>
            </a:extLst>
          </p:cNvPr>
          <p:cNvPicPr>
            <a:picLocks noChangeAspect="1"/>
          </p:cNvPicPr>
          <p:nvPr/>
        </p:nvPicPr>
        <p:blipFill rotWithShape="1">
          <a:blip r:embed="rId11"/>
          <a:srcRect l="8837" t="11759" r="5237" b="26646"/>
          <a:stretch/>
        </p:blipFill>
        <p:spPr>
          <a:xfrm>
            <a:off x="1242828" y="1693850"/>
            <a:ext cx="2493533" cy="1332000"/>
          </a:xfrm>
          <a:prstGeom prst="rect">
            <a:avLst/>
          </a:prstGeom>
        </p:spPr>
      </p:pic>
      <p:pic>
        <p:nvPicPr>
          <p:cNvPr id="47" name="Picture 46">
            <a:extLst>
              <a:ext uri="{FF2B5EF4-FFF2-40B4-BE49-F238E27FC236}">
                <a16:creationId xmlns:a16="http://schemas.microsoft.com/office/drawing/2014/main" id="{7CB33C33-9049-44C3-A65A-6CBC3838BFE6}"/>
              </a:ext>
            </a:extLst>
          </p:cNvPr>
          <p:cNvPicPr>
            <a:picLocks noChangeAspect="1"/>
          </p:cNvPicPr>
          <p:nvPr/>
        </p:nvPicPr>
        <p:blipFill rotWithShape="1">
          <a:blip r:embed="rId12"/>
          <a:srcRect l="8241" t="11625" r="5650" b="25901"/>
          <a:stretch/>
        </p:blipFill>
        <p:spPr>
          <a:xfrm>
            <a:off x="3939463" y="1693850"/>
            <a:ext cx="2493533" cy="1332000"/>
          </a:xfrm>
          <a:prstGeom prst="rect">
            <a:avLst/>
          </a:prstGeom>
        </p:spPr>
      </p:pic>
      <p:pic>
        <p:nvPicPr>
          <p:cNvPr id="49" name="Picture 48">
            <a:extLst>
              <a:ext uri="{FF2B5EF4-FFF2-40B4-BE49-F238E27FC236}">
                <a16:creationId xmlns:a16="http://schemas.microsoft.com/office/drawing/2014/main" id="{200DB259-658A-44A8-8191-498D823220AC}"/>
              </a:ext>
            </a:extLst>
          </p:cNvPr>
          <p:cNvPicPr>
            <a:picLocks noChangeAspect="1"/>
          </p:cNvPicPr>
          <p:nvPr/>
        </p:nvPicPr>
        <p:blipFill rotWithShape="1">
          <a:blip r:embed="rId13"/>
          <a:srcRect l="6706" t="11835" r="6279" b="26584"/>
          <a:stretch/>
        </p:blipFill>
        <p:spPr>
          <a:xfrm>
            <a:off x="1242828" y="3193774"/>
            <a:ext cx="2493533" cy="1332000"/>
          </a:xfrm>
          <a:prstGeom prst="rect">
            <a:avLst/>
          </a:prstGeom>
        </p:spPr>
      </p:pic>
      <p:pic>
        <p:nvPicPr>
          <p:cNvPr id="50" name="Picture 49">
            <a:extLst>
              <a:ext uri="{FF2B5EF4-FFF2-40B4-BE49-F238E27FC236}">
                <a16:creationId xmlns:a16="http://schemas.microsoft.com/office/drawing/2014/main" id="{19ABD011-7FA2-4475-9FF2-80806BAF6112}"/>
              </a:ext>
            </a:extLst>
          </p:cNvPr>
          <p:cNvPicPr>
            <a:picLocks noChangeAspect="1"/>
          </p:cNvPicPr>
          <p:nvPr/>
        </p:nvPicPr>
        <p:blipFill rotWithShape="1">
          <a:blip r:embed="rId14"/>
          <a:srcRect l="6732" t="12547" r="6255" b="26991"/>
          <a:stretch/>
        </p:blipFill>
        <p:spPr>
          <a:xfrm>
            <a:off x="3939463" y="3193774"/>
            <a:ext cx="2493533" cy="1332000"/>
          </a:xfrm>
          <a:prstGeom prst="rect">
            <a:avLst/>
          </a:prstGeom>
        </p:spPr>
      </p:pic>
      <p:sp>
        <p:nvSpPr>
          <p:cNvPr id="56" name="Rectangle 55">
            <a:extLst>
              <a:ext uri="{FF2B5EF4-FFF2-40B4-BE49-F238E27FC236}">
                <a16:creationId xmlns:a16="http://schemas.microsoft.com/office/drawing/2014/main" id="{64190997-DA9E-455E-A2B7-27F7F42E3262}"/>
              </a:ext>
            </a:extLst>
          </p:cNvPr>
          <p:cNvSpPr>
            <a:spLocks/>
          </p:cNvSpPr>
          <p:nvPr/>
        </p:nvSpPr>
        <p:spPr>
          <a:xfrm>
            <a:off x="6636100" y="3827885"/>
            <a:ext cx="2047473" cy="80021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3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Increase in total land exposed to heat waves between today and a 2.0C World </a:t>
            </a:r>
          </a:p>
        </p:txBody>
      </p:sp>
      <p:sp>
        <p:nvSpPr>
          <p:cNvPr id="57" name="TextBox 56">
            <a:extLst>
              <a:ext uri="{FF2B5EF4-FFF2-40B4-BE49-F238E27FC236}">
                <a16:creationId xmlns:a16="http://schemas.microsoft.com/office/drawing/2014/main" id="{138125DD-E1AB-465C-B03B-C85750F71ECB}"/>
              </a:ext>
            </a:extLst>
          </p:cNvPr>
          <p:cNvSpPr txBox="1">
            <a:spLocks/>
          </p:cNvSpPr>
          <p:nvPr/>
        </p:nvSpPr>
        <p:spPr>
          <a:xfrm>
            <a:off x="6636100" y="3233778"/>
            <a:ext cx="204747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36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55%</a:t>
            </a:r>
          </a:p>
        </p:txBody>
      </p:sp>
      <p:grpSp>
        <p:nvGrpSpPr>
          <p:cNvPr id="59" name="ChevronWhite 12">
            <a:extLst>
              <a:ext uri="{FF2B5EF4-FFF2-40B4-BE49-F238E27FC236}">
                <a16:creationId xmlns:a16="http://schemas.microsoft.com/office/drawing/2014/main" id="{73FB3AB5-92DC-457B-AC6D-48855AADA5E5}"/>
              </a:ext>
            </a:extLst>
          </p:cNvPr>
          <p:cNvGrpSpPr>
            <a:grpSpLocks/>
          </p:cNvGrpSpPr>
          <p:nvPr>
            <p:custDataLst>
              <p:tags r:id="rId4"/>
            </p:custDataLst>
          </p:nvPr>
        </p:nvGrpSpPr>
        <p:grpSpPr>
          <a:xfrm>
            <a:off x="3554805" y="1400834"/>
            <a:ext cx="297171" cy="297171"/>
            <a:chOff x="1016000" y="1016000"/>
            <a:chExt cx="396228" cy="396228"/>
          </a:xfrm>
        </p:grpSpPr>
        <p:sp>
          <p:nvSpPr>
            <p:cNvPr id="60" name="Oval 59">
              <a:extLst>
                <a:ext uri="{FF2B5EF4-FFF2-40B4-BE49-F238E27FC236}">
                  <a16:creationId xmlns:a16="http://schemas.microsoft.com/office/drawing/2014/main" id="{7CE28E36-00A3-487E-9580-1CF56F94B3AD}"/>
                </a:ext>
              </a:extLst>
            </p:cNvPr>
            <p:cNvSpPr/>
            <p:nvPr/>
          </p:nvSpPr>
          <p:spPr>
            <a:xfrm>
              <a:off x="1016000" y="1016000"/>
              <a:ext cx="396228" cy="396228"/>
            </a:xfrm>
            <a:prstGeom prst="ellipse">
              <a:avLst/>
            </a:prstGeom>
            <a:solidFill>
              <a:schemeClr val="bg1"/>
            </a:solidFill>
            <a:ln w="6350" cap="sq">
              <a:solidFill>
                <a:srgbClr val="FF37D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25"/>
                </a:spcBef>
                <a:spcAft>
                  <a:spcPts val="225"/>
                </a:spcAft>
                <a:buClr>
                  <a:srgbClr val="000000"/>
                </a:buClr>
                <a:buSzTx/>
                <a:buFont typeface="Arial"/>
                <a:buNone/>
                <a:tabLst/>
                <a:defRPr/>
              </a:pPr>
              <a:endParaRPr kumimoji="0" lang="en-GB" sz="1400" b="0" i="0" u="none" strike="noStrike" kern="0" cap="none" spc="0" normalizeH="0" baseline="0" noProof="0" dirty="0" err="1">
                <a:ln>
                  <a:noFill/>
                </a:ln>
                <a:solidFill>
                  <a:srgbClr val="FFFFFF"/>
                </a:solidFill>
                <a:effectLst/>
                <a:uLnTx/>
                <a:uFillTx/>
                <a:latin typeface="Arial"/>
                <a:ea typeface="+mn-ea"/>
                <a:cs typeface="+mn-cs"/>
                <a:sym typeface="Arial"/>
              </a:endParaRPr>
            </a:p>
          </p:txBody>
        </p:sp>
        <p:sp>
          <p:nvSpPr>
            <p:cNvPr id="61" name="Freeform: Shape 60">
              <a:extLst>
                <a:ext uri="{FF2B5EF4-FFF2-40B4-BE49-F238E27FC236}">
                  <a16:creationId xmlns:a16="http://schemas.microsoft.com/office/drawing/2014/main" id="{5340A1BF-1A4C-4D15-9D65-8B0C6FEABE79}"/>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solidFill>
                <a:srgbClr val="FF37D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25"/>
                </a:spcBef>
                <a:spcAft>
                  <a:spcPts val="225"/>
                </a:spcAft>
                <a:buClr>
                  <a:srgbClr val="000000"/>
                </a:buClr>
                <a:buSzTx/>
                <a:buFont typeface="Arial"/>
                <a:buNone/>
                <a:tabLst/>
                <a:defRPr/>
              </a:pPr>
              <a:endParaRPr kumimoji="0" lang="en-GB" sz="1400" b="0" i="0" u="none" strike="noStrike" kern="0" cap="none" spc="0" normalizeH="0" baseline="0" noProof="0" dirty="0" err="1">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291845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08EB0A-3BCC-45DF-AC03-812CA9CCC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6" progId="TCLayout.ActiveDocument.1">
                  <p:embed/>
                </p:oleObj>
              </mc:Choice>
              <mc:Fallback>
                <p:oleObj name="think-cell Slide" r:id="rId13" imgW="473" imgH="476" progId="TCLayout.ActiveDocument.1">
                  <p:embed/>
                  <p:pic>
                    <p:nvPicPr>
                      <p:cNvPr id="6" name="Object 5" hidden="1">
                        <a:extLst>
                          <a:ext uri="{FF2B5EF4-FFF2-40B4-BE49-F238E27FC236}">
                            <a16:creationId xmlns:a16="http://schemas.microsoft.com/office/drawing/2014/main" id="{1308EB0A-3BCC-45DF-AC03-812CA9CCC92F}"/>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10" name="Google Shape;210;p1"/>
          <p:cNvSpPr txBox="1">
            <a:spLocks/>
          </p:cNvSpPr>
          <p:nvPr/>
        </p:nvSpPr>
        <p:spPr>
          <a:xfrm>
            <a:off x="257515" y="254606"/>
            <a:ext cx="7469668" cy="36933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Impacting economies everywhere</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11</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15">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sp>
        <p:nvSpPr>
          <p:cNvPr id="27" name="TextBox 26">
            <a:extLst>
              <a:ext uri="{FF2B5EF4-FFF2-40B4-BE49-F238E27FC236}">
                <a16:creationId xmlns:a16="http://schemas.microsoft.com/office/drawing/2014/main" id="{35116F1E-8927-4ECC-9F7E-DE5D712CD90D}"/>
              </a:ext>
            </a:extLst>
          </p:cNvPr>
          <p:cNvSpPr txBox="1">
            <a:spLocks/>
          </p:cNvSpPr>
          <p:nvPr/>
        </p:nvSpPr>
        <p:spPr>
          <a:xfrm>
            <a:off x="257513" y="924259"/>
            <a:ext cx="7469668" cy="184666"/>
          </a:xfrm>
          <a:prstGeom prst="rect">
            <a:avLst/>
          </a:prstGeom>
        </p:spPr>
        <p:txBody>
          <a:bodyPr vert="horz"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 GDP loss due to climate change in 2.0C world</a:t>
            </a:r>
          </a:p>
        </p:txBody>
      </p:sp>
      <p:sp>
        <p:nvSpPr>
          <p:cNvPr id="30" name="Rectangle 29">
            <a:extLst>
              <a:ext uri="{FF2B5EF4-FFF2-40B4-BE49-F238E27FC236}">
                <a16:creationId xmlns:a16="http://schemas.microsoft.com/office/drawing/2014/main" id="{1A1B5953-EE1C-4051-9456-0E7588C4CDBA}"/>
              </a:ext>
            </a:extLst>
          </p:cNvPr>
          <p:cNvSpPr>
            <a:spLocks/>
          </p:cNvSpPr>
          <p:nvPr/>
        </p:nvSpPr>
        <p:spPr>
          <a:xfrm>
            <a:off x="6636100" y="2401759"/>
            <a:ext cx="2047473" cy="7386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Drop in global GDP in a 2.0C world by 2050 </a:t>
            </a:r>
          </a:p>
        </p:txBody>
      </p:sp>
      <p:sp>
        <p:nvSpPr>
          <p:cNvPr id="31" name="TextBox 30">
            <a:extLst>
              <a:ext uri="{FF2B5EF4-FFF2-40B4-BE49-F238E27FC236}">
                <a16:creationId xmlns:a16="http://schemas.microsoft.com/office/drawing/2014/main" id="{3A477756-3E20-414B-AEF5-BBEBB24F1998}"/>
              </a:ext>
            </a:extLst>
          </p:cNvPr>
          <p:cNvSpPr txBox="1">
            <a:spLocks/>
          </p:cNvSpPr>
          <p:nvPr/>
        </p:nvSpPr>
        <p:spPr>
          <a:xfrm>
            <a:off x="6636100" y="1763584"/>
            <a:ext cx="204747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36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11%</a:t>
            </a:r>
          </a:p>
        </p:txBody>
      </p:sp>
      <p:sp>
        <p:nvSpPr>
          <p:cNvPr id="32" name="4. Footnote">
            <a:extLst>
              <a:ext uri="{FF2B5EF4-FFF2-40B4-BE49-F238E27FC236}">
                <a16:creationId xmlns:a16="http://schemas.microsoft.com/office/drawing/2014/main" id="{1AA182E2-47DC-4AE9-A800-1857DA0686DB}"/>
              </a:ext>
            </a:extLst>
          </p:cNvPr>
          <p:cNvSpPr txBox="1">
            <a:spLocks/>
          </p:cNvSpPr>
          <p:nvPr>
            <p:custDataLst>
              <p:tags r:id="rId2"/>
            </p:custDataLst>
          </p:nvPr>
        </p:nvSpPr>
        <p:spPr>
          <a:xfrm>
            <a:off x="257515" y="4881919"/>
            <a:ext cx="746966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Source: Swiss Re Institute (2021)</a:t>
            </a:r>
            <a:endParaRPr kumimoji="0" lang="en-US" sz="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endParaRPr>
          </a:p>
        </p:txBody>
      </p:sp>
      <p:graphicFrame>
        <p:nvGraphicFramePr>
          <p:cNvPr id="71" name="Chart 70">
            <a:extLst>
              <a:ext uri="{FF2B5EF4-FFF2-40B4-BE49-F238E27FC236}">
                <a16:creationId xmlns:a16="http://schemas.microsoft.com/office/drawing/2014/main" id="{9853551F-9402-4265-A0E6-AAE4A07ECE4B}"/>
              </a:ext>
            </a:extLst>
          </p:cNvPr>
          <p:cNvGraphicFramePr/>
          <p:nvPr>
            <p:custDataLst>
              <p:tags r:id="rId3"/>
            </p:custDataLst>
          </p:nvPr>
        </p:nvGraphicFramePr>
        <p:xfrm>
          <a:off x="174625" y="1516063"/>
          <a:ext cx="5907088" cy="2479675"/>
        </p:xfrm>
        <a:graphic>
          <a:graphicData uri="http://schemas.openxmlformats.org/drawingml/2006/chart">
            <c:chart xmlns:c="http://schemas.openxmlformats.org/drawingml/2006/chart" xmlns:r="http://schemas.openxmlformats.org/officeDocument/2006/relationships" r:id="rId16"/>
          </a:graphicData>
        </a:graphic>
      </p:graphicFrame>
      <p:sp>
        <p:nvSpPr>
          <p:cNvPr id="35" name="Text Placeholder 2">
            <a:extLst>
              <a:ext uri="{FF2B5EF4-FFF2-40B4-BE49-F238E27FC236}">
                <a16:creationId xmlns:a16="http://schemas.microsoft.com/office/drawing/2014/main" id="{A8186D1A-13B8-4689-9387-848BA4F7AFB1}"/>
              </a:ext>
            </a:extLst>
          </p:cNvPr>
          <p:cNvSpPr>
            <a:spLocks noGrp="1"/>
          </p:cNvSpPr>
          <p:nvPr>
            <p:custDataLst>
              <p:tags r:id="rId4"/>
            </p:custDataLst>
          </p:nvPr>
        </p:nvSpPr>
        <p:spPr bwMode="auto">
          <a:xfrm>
            <a:off x="387350" y="3963988"/>
            <a:ext cx="560388"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4EF1D112-0A25-4990-A8DE-B3C6C18010D8}" type="datetime'A''''''''''S''E''''''A''''''''''N'">
              <a:rPr kumimoji="0" lang="en-GB" altLang="en-US" sz="12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ASEAN</a:t>
            </a:fld>
            <a:endParaRPr kumimoji="0" lang="en-GB" sz="12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1" name="Text Placeholder 2">
            <a:extLst>
              <a:ext uri="{FF2B5EF4-FFF2-40B4-BE49-F238E27FC236}">
                <a16:creationId xmlns:a16="http://schemas.microsoft.com/office/drawing/2014/main" id="{983243BF-D4DD-4CEE-BC0A-0339940D88F6}"/>
              </a:ext>
            </a:extLst>
          </p:cNvPr>
          <p:cNvSpPr>
            <a:spLocks noGrp="1"/>
          </p:cNvSpPr>
          <p:nvPr>
            <p:custDataLst>
              <p:tags r:id="rId5"/>
            </p:custDataLst>
          </p:nvPr>
        </p:nvSpPr>
        <p:spPr bwMode="auto">
          <a:xfrm>
            <a:off x="5262563" y="3963988"/>
            <a:ext cx="650875"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A0A57F22-A2BA-4870-B107-4A475929BFA9}" type="datetime'''''''''''N''''o''''''rth'''' ''''''''A''''m''''e''r''''''ica'">
              <a:rPr kumimoji="0" lang="en-GB" altLang="en-US" sz="12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North America</a:t>
            </a:fld>
            <a:endParaRPr kumimoji="0" lang="en-GB" sz="12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47" name="Text Placeholder 2">
            <a:extLst>
              <a:ext uri="{FF2B5EF4-FFF2-40B4-BE49-F238E27FC236}">
                <a16:creationId xmlns:a16="http://schemas.microsoft.com/office/drawing/2014/main" id="{A58198B0-0F80-4E32-BA12-AD0DE84D9462}"/>
              </a:ext>
            </a:extLst>
          </p:cNvPr>
          <p:cNvSpPr>
            <a:spLocks noGrp="1"/>
          </p:cNvSpPr>
          <p:nvPr>
            <p:custDataLst>
              <p:tags r:id="rId6"/>
            </p:custDataLst>
          </p:nvPr>
        </p:nvSpPr>
        <p:spPr bwMode="auto">
          <a:xfrm>
            <a:off x="1214438" y="3963988"/>
            <a:ext cx="544513" cy="5476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2A802E7A-67BD-44D9-B4C6-13209FD481AE}" type="datetime'M''''''id''''''d''le ''E''a''''st &amp;'' ''Af''''r''''ica'''''">
              <a:rPr kumimoji="0" lang="en-GB" altLang="en-US" sz="1200" b="0" i="0" u="none" strike="noStrike" kern="1200" cap="none" spc="0" normalizeH="0" baseline="0" noProof="0" smtClean="0">
                <a:ln>
                  <a:noFill/>
                </a:ln>
                <a:solidFill>
                  <a:srgbClr val="FFFFFF"/>
                </a:solidFill>
                <a:effectLst/>
                <a:uLnTx/>
                <a:uFillTx/>
                <a:latin typeface="Montserrat" panose="020B0604020202020204" charset="0"/>
                <a:ea typeface="+mn-ea"/>
                <a:cs typeface="Arial" panose="020B0604020202020204" pitchFamily="34" charset="0"/>
                <a:sym typeface="Arial"/>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Middle East &amp; Africa</a:t>
            </a:fld>
            <a:endParaRPr kumimoji="0" lang="en-GB" sz="1200" b="0" i="0" u="none" strike="noStrike" kern="1200" cap="none" spc="0" normalizeH="0" baseline="0" noProof="0" dirty="0">
              <a:ln>
                <a:noFill/>
              </a:ln>
              <a:solidFill>
                <a:srgbClr val="FFFFFF"/>
              </a:solidFill>
              <a:effectLst/>
              <a:uLnTx/>
              <a:uFillTx/>
              <a:latin typeface="Montserrat" panose="020B0604020202020204" charset="0"/>
              <a:ea typeface="+mn-ea"/>
              <a:cs typeface="Arial" panose="020B0604020202020204" pitchFamily="34" charset="0"/>
              <a:sym typeface="Montserrat" panose="02000505000000020004" pitchFamily="2" charset="0"/>
            </a:endParaRPr>
          </a:p>
        </p:txBody>
      </p:sp>
      <p:sp>
        <p:nvSpPr>
          <p:cNvPr id="50" name="Text Placeholder 2">
            <a:extLst>
              <a:ext uri="{FF2B5EF4-FFF2-40B4-BE49-F238E27FC236}">
                <a16:creationId xmlns:a16="http://schemas.microsoft.com/office/drawing/2014/main" id="{F5ADB6F4-6F43-4884-9887-BABE2768354F}"/>
              </a:ext>
            </a:extLst>
          </p:cNvPr>
          <p:cNvSpPr>
            <a:spLocks noGrp="1"/>
          </p:cNvSpPr>
          <p:nvPr>
            <p:custDataLst>
              <p:tags r:id="rId7"/>
            </p:custDataLst>
          </p:nvPr>
        </p:nvSpPr>
        <p:spPr bwMode="auto">
          <a:xfrm>
            <a:off x="1987550" y="3963988"/>
            <a:ext cx="639763"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54C3CC7B-A8C8-4F31-B121-EC3EA9FAA1B9}" type="datetime'O''''''''ce''''''''''a''''''''''''''''n''''''''''ia'''''''">
              <a:rPr kumimoji="0" lang="en-GB" altLang="en-US" sz="1200" b="0" i="0" u="none" strike="noStrike" kern="1200" cap="none" spc="0" normalizeH="0" baseline="0" noProof="0" smtClean="0">
                <a:ln>
                  <a:noFill/>
                </a:ln>
                <a:solidFill>
                  <a:srgbClr val="FFFFFF"/>
                </a:solidFill>
                <a:effectLst/>
                <a:uLnTx/>
                <a:uFillTx/>
                <a:latin typeface="Montserrat" panose="020B0604020202020204" charset="0"/>
                <a:ea typeface="+mn-ea"/>
                <a:cs typeface="Arial" panose="020B0604020202020204" pitchFamily="34" charset="0"/>
                <a:sym typeface="Arial"/>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Oceania</a:t>
            </a:fld>
            <a:endParaRPr kumimoji="0" lang="en-GB" sz="1200" b="0" i="0" u="none" strike="noStrike" kern="1200" cap="none" spc="0" normalizeH="0" baseline="0" noProof="0" dirty="0">
              <a:ln>
                <a:noFill/>
              </a:ln>
              <a:solidFill>
                <a:srgbClr val="FFFFFF"/>
              </a:solidFill>
              <a:effectLst/>
              <a:uLnTx/>
              <a:uFillTx/>
              <a:latin typeface="Montserrat" panose="020B0604020202020204" charset="0"/>
              <a:ea typeface="+mn-ea"/>
              <a:cs typeface="Arial" panose="020B0604020202020204" pitchFamily="34" charset="0"/>
              <a:sym typeface="Montserrat" panose="02000505000000020004" pitchFamily="2" charset="0"/>
            </a:endParaRPr>
          </a:p>
        </p:txBody>
      </p:sp>
      <p:sp>
        <p:nvSpPr>
          <p:cNvPr id="54" name="Text Placeholder 2">
            <a:extLst>
              <a:ext uri="{FF2B5EF4-FFF2-40B4-BE49-F238E27FC236}">
                <a16:creationId xmlns:a16="http://schemas.microsoft.com/office/drawing/2014/main" id="{CD618552-38E9-4319-83CB-857068F6DBD2}"/>
              </a:ext>
            </a:extLst>
          </p:cNvPr>
          <p:cNvSpPr>
            <a:spLocks noGrp="1"/>
          </p:cNvSpPr>
          <p:nvPr>
            <p:custDataLst>
              <p:tags r:id="rId8"/>
            </p:custDataLst>
          </p:nvPr>
        </p:nvSpPr>
        <p:spPr bwMode="auto">
          <a:xfrm>
            <a:off x="3554413" y="3963988"/>
            <a:ext cx="787400"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07800783-C728-4FC7-87EB-3AD7C2966DC2}" type="datetime'A''d''va''''''''''''''''''nc''e''d ''A''''s''i''''''a'''">
              <a:rPr kumimoji="0" lang="en-GB" altLang="en-US" sz="1200" b="0" i="0" u="none" strike="noStrike" kern="1200" cap="none" spc="0" normalizeH="0" baseline="0" noProof="0" smtClean="0">
                <a:ln>
                  <a:noFill/>
                </a:ln>
                <a:solidFill>
                  <a:srgbClr val="FFFFFF"/>
                </a:solidFill>
                <a:effectLst/>
                <a:uLnTx/>
                <a:uFillTx/>
                <a:latin typeface="Montserrat" panose="020B0604020202020204" charset="0"/>
                <a:ea typeface="+mn-ea"/>
                <a:cs typeface="Arial" panose="020B0604020202020204" pitchFamily="34" charset="0"/>
                <a:sym typeface="Arial"/>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Advanced Asia</a:t>
            </a:fld>
            <a:endParaRPr kumimoji="0" lang="en-GB" sz="1200" b="0" i="0" u="none" strike="noStrike" kern="1200" cap="none" spc="0" normalizeH="0" baseline="0" noProof="0" dirty="0">
              <a:ln>
                <a:noFill/>
              </a:ln>
              <a:solidFill>
                <a:srgbClr val="FFFFFF"/>
              </a:solidFill>
              <a:effectLst/>
              <a:uLnTx/>
              <a:uFillTx/>
              <a:latin typeface="Montserrat" panose="020B0604020202020204" charset="0"/>
              <a:ea typeface="+mn-ea"/>
              <a:cs typeface="Arial" panose="020B0604020202020204" pitchFamily="34" charset="0"/>
              <a:sym typeface="Montserrat" panose="02000505000000020004" pitchFamily="2" charset="0"/>
            </a:endParaRPr>
          </a:p>
        </p:txBody>
      </p:sp>
      <p:sp>
        <p:nvSpPr>
          <p:cNvPr id="56" name="Text Placeholder 2">
            <a:extLst>
              <a:ext uri="{FF2B5EF4-FFF2-40B4-BE49-F238E27FC236}">
                <a16:creationId xmlns:a16="http://schemas.microsoft.com/office/drawing/2014/main" id="{0E9F66DF-7051-483B-B628-76580E531151}"/>
              </a:ext>
            </a:extLst>
          </p:cNvPr>
          <p:cNvSpPr>
            <a:spLocks noGrp="1"/>
          </p:cNvSpPr>
          <p:nvPr>
            <p:custDataLst>
              <p:tags r:id="rId9"/>
            </p:custDataLst>
          </p:nvPr>
        </p:nvSpPr>
        <p:spPr bwMode="auto">
          <a:xfrm>
            <a:off x="2801938" y="3963988"/>
            <a:ext cx="650875"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CB51A02C-984E-4B73-B7DB-9948347D0F29}" type="datetime'S''''o''''''''''ut''h'''' ''''''''Ame''r''i''''c''''''a'''">
              <a:rPr kumimoji="0" lang="en-GB" altLang="en-US" sz="1200" b="0" i="0" u="none" strike="noStrike" kern="1200" cap="none" spc="0" normalizeH="0" baseline="0" noProof="0" smtClean="0">
                <a:ln>
                  <a:noFill/>
                </a:ln>
                <a:solidFill>
                  <a:srgbClr val="FFFFFF"/>
                </a:solidFill>
                <a:effectLst/>
                <a:uLnTx/>
                <a:uFillTx/>
                <a:latin typeface="Montserrat" panose="020B0604020202020204" charset="0"/>
                <a:ea typeface="+mn-ea"/>
                <a:cs typeface="Arial" panose="020B0604020202020204" pitchFamily="34" charset="0"/>
                <a:sym typeface="Arial"/>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South America</a:t>
            </a:fld>
            <a:endParaRPr kumimoji="0" lang="en-GB" sz="1200" b="0" i="0" u="none" strike="noStrike" kern="1200" cap="none" spc="0" normalizeH="0" baseline="0" noProof="0" dirty="0">
              <a:ln>
                <a:noFill/>
              </a:ln>
              <a:solidFill>
                <a:srgbClr val="FFFFFF"/>
              </a:solidFill>
              <a:effectLst/>
              <a:uLnTx/>
              <a:uFillTx/>
              <a:latin typeface="Montserrat" panose="020B0604020202020204" charset="0"/>
              <a:ea typeface="+mn-ea"/>
              <a:cs typeface="Arial" panose="020B0604020202020204" pitchFamily="34" charset="0"/>
              <a:sym typeface="Montserrat" panose="02000505000000020004" pitchFamily="2" charset="0"/>
            </a:endParaRPr>
          </a:p>
        </p:txBody>
      </p:sp>
      <p:sp>
        <p:nvSpPr>
          <p:cNvPr id="58" name="Text Placeholder 2">
            <a:extLst>
              <a:ext uri="{FF2B5EF4-FFF2-40B4-BE49-F238E27FC236}">
                <a16:creationId xmlns:a16="http://schemas.microsoft.com/office/drawing/2014/main" id="{B41C7EE0-46DB-4402-9B44-7C42D1F8EBAF}"/>
              </a:ext>
            </a:extLst>
          </p:cNvPr>
          <p:cNvSpPr>
            <a:spLocks noGrp="1"/>
          </p:cNvSpPr>
          <p:nvPr>
            <p:custDataLst>
              <p:tags r:id="rId10"/>
            </p:custDataLst>
          </p:nvPr>
        </p:nvSpPr>
        <p:spPr bwMode="auto">
          <a:xfrm>
            <a:off x="4483100" y="3963988"/>
            <a:ext cx="5683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D0EB4E20-AFE6-414B-B3AD-14AF386CCFB2}" type="datetime'''''''E''''''''u''r''''''o''''''p''''''e'''''''">
              <a:rPr kumimoji="0" lang="en-GB" altLang="en-US" sz="1200" b="0" i="0" u="none" strike="noStrike" kern="1200" cap="none" spc="0" normalizeH="0" baseline="0" noProof="0" smtClean="0">
                <a:ln>
                  <a:noFill/>
                </a:ln>
                <a:solidFill>
                  <a:srgbClr val="FFFFFF"/>
                </a:solidFill>
                <a:effectLst/>
                <a:uLnTx/>
                <a:uFillTx/>
                <a:latin typeface="Montserrat" panose="020B0604020202020204" charset="0"/>
                <a:ea typeface="+mn-ea"/>
                <a:cs typeface="Arial" panose="020B0604020202020204" pitchFamily="34" charset="0"/>
                <a:sym typeface="Arial"/>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Europe</a:t>
            </a:fld>
            <a:endParaRPr kumimoji="0" lang="en-GB" sz="1200" b="0" i="0" u="none" strike="noStrike" kern="1200" cap="none" spc="0" normalizeH="0" baseline="0" noProof="0" dirty="0">
              <a:ln>
                <a:noFill/>
              </a:ln>
              <a:solidFill>
                <a:srgbClr val="FFFFFF"/>
              </a:solidFill>
              <a:effectLst/>
              <a:uLnTx/>
              <a:uFillTx/>
              <a:latin typeface="Montserrat" panose="020B0604020202020204" charset="0"/>
              <a:ea typeface="+mn-ea"/>
              <a:cs typeface="Arial" panose="020B0604020202020204" pitchFamily="34" charset="0"/>
              <a:sym typeface="Montserrat" panose="02000505000000020004" pitchFamily="2" charset="0"/>
            </a:endParaRPr>
          </a:p>
        </p:txBody>
      </p:sp>
    </p:spTree>
    <p:extLst>
      <p:ext uri="{BB962C8B-B14F-4D97-AF65-F5344CB8AC3E}">
        <p14:creationId xmlns:p14="http://schemas.microsoft.com/office/powerpoint/2010/main" val="270239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08EB0A-3BCC-45DF-AC03-812CA9CCC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6" progId="TCLayout.ActiveDocument.1">
                  <p:embed/>
                </p:oleObj>
              </mc:Choice>
              <mc:Fallback>
                <p:oleObj name="think-cell Slide" r:id="rId16" imgW="473" imgH="476" progId="TCLayout.ActiveDocument.1">
                  <p:embed/>
                  <p:pic>
                    <p:nvPicPr>
                      <p:cNvPr id="6" name="Object 5" hidden="1">
                        <a:extLst>
                          <a:ext uri="{FF2B5EF4-FFF2-40B4-BE49-F238E27FC236}">
                            <a16:creationId xmlns:a16="http://schemas.microsoft.com/office/drawing/2014/main" id="{1308EB0A-3BCC-45DF-AC03-812CA9CCC92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10" name="Google Shape;210;p1"/>
          <p:cNvSpPr txBox="1">
            <a:spLocks/>
          </p:cNvSpPr>
          <p:nvPr/>
        </p:nvSpPr>
        <p:spPr>
          <a:xfrm>
            <a:off x="257515" y="200966"/>
            <a:ext cx="7469668" cy="55399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lang="en-US" sz="2400" b="1" dirty="0">
                <a:solidFill>
                  <a:srgbClr val="FF37D5"/>
                </a:solidFill>
                <a:latin typeface="Montserrat"/>
                <a:ea typeface="Montserrat"/>
                <a:cs typeface="Montserrat"/>
                <a:sym typeface="Montserrat"/>
              </a:rPr>
              <a:t>But</a:t>
            </a: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 most vulnerable are most exposed …</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12</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18">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graphicFrame>
        <p:nvGraphicFramePr>
          <p:cNvPr id="71" name="Chart 70">
            <a:extLst>
              <a:ext uri="{FF2B5EF4-FFF2-40B4-BE49-F238E27FC236}">
                <a16:creationId xmlns:a16="http://schemas.microsoft.com/office/drawing/2014/main" id="{8799DFDC-9F7D-4331-8B08-1A6698B5D359}"/>
              </a:ext>
            </a:extLst>
          </p:cNvPr>
          <p:cNvGraphicFramePr/>
          <p:nvPr>
            <p:custDataLst>
              <p:tags r:id="rId2"/>
            </p:custDataLst>
          </p:nvPr>
        </p:nvGraphicFramePr>
        <p:xfrm>
          <a:off x="174625" y="1658938"/>
          <a:ext cx="6224588" cy="2614612"/>
        </p:xfrm>
        <a:graphic>
          <a:graphicData uri="http://schemas.openxmlformats.org/drawingml/2006/chart">
            <c:chart xmlns:c="http://schemas.openxmlformats.org/drawingml/2006/chart" xmlns:r="http://schemas.openxmlformats.org/officeDocument/2006/relationships" r:id="rId19"/>
          </a:graphicData>
        </a:graphic>
      </p:graphicFrame>
      <p:sp>
        <p:nvSpPr>
          <p:cNvPr id="54" name="Text Placeholder 2">
            <a:extLst>
              <a:ext uri="{FF2B5EF4-FFF2-40B4-BE49-F238E27FC236}">
                <a16:creationId xmlns:a16="http://schemas.microsoft.com/office/drawing/2014/main" id="{8BDFC157-25B1-4C18-B064-28A8920A9BE0}"/>
              </a:ext>
            </a:extLst>
          </p:cNvPr>
          <p:cNvSpPr>
            <a:spLocks noGrp="1"/>
          </p:cNvSpPr>
          <p:nvPr>
            <p:custDataLst>
              <p:tags r:id="rId3"/>
            </p:custDataLst>
          </p:nvPr>
        </p:nvSpPr>
        <p:spPr bwMode="auto">
          <a:xfrm>
            <a:off x="484187" y="4314825"/>
            <a:ext cx="1562100" cy="4254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CBF82F6A-BDCE-4645-BEFA-59D5FA6A0F62}" type="datetime'''L''''''''''''''o''''''''''''''''''''w'''''''''">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Low</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p:txBody>
      </p:sp>
      <p:sp>
        <p:nvSpPr>
          <p:cNvPr id="52" name="Text Placeholder 2">
            <a:extLst>
              <a:ext uri="{FF2B5EF4-FFF2-40B4-BE49-F238E27FC236}">
                <a16:creationId xmlns:a16="http://schemas.microsoft.com/office/drawing/2014/main" id="{6561D008-C942-4E4F-B999-8991CE0BD90A}"/>
              </a:ext>
            </a:extLst>
          </p:cNvPr>
          <p:cNvSpPr>
            <a:spLocks noGrp="1"/>
          </p:cNvSpPr>
          <p:nvPr>
            <p:custDataLst>
              <p:tags r:id="rId4"/>
            </p:custDataLst>
          </p:nvPr>
        </p:nvSpPr>
        <p:spPr bwMode="gray">
          <a:xfrm>
            <a:off x="1084263" y="4043363"/>
            <a:ext cx="361950" cy="212725"/>
          </a:xfrm>
          <a:prstGeom prst="rect">
            <a:avLst/>
          </a:prstGeom>
          <a:solidFill>
            <a:srgbClr val="E5546C"/>
          </a:solidFill>
          <a:ln>
            <a:noFill/>
          </a:ln>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39C64C36-7C65-487B-BA55-0E4F8FB07D18}" type="datetime'''''''''''''''''''1''''''''''''''''''3''''''''''''%'''''''''">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13%</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0" name="Text Placeholder 2">
            <a:extLst>
              <a:ext uri="{FF2B5EF4-FFF2-40B4-BE49-F238E27FC236}">
                <a16:creationId xmlns:a16="http://schemas.microsoft.com/office/drawing/2014/main" id="{A12B642B-CE47-4912-8E4E-569C61132DD5}"/>
              </a:ext>
            </a:extLst>
          </p:cNvPr>
          <p:cNvSpPr>
            <a:spLocks noGrp="1"/>
          </p:cNvSpPr>
          <p:nvPr>
            <p:custDataLst>
              <p:tags r:id="rId5"/>
            </p:custDataLst>
          </p:nvPr>
        </p:nvSpPr>
        <p:spPr bwMode="gray">
          <a:xfrm>
            <a:off x="3141663" y="3122613"/>
            <a:ext cx="290513"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100A387E-C894-4B3B-B2CB-2164EAAE6DED}" type="datetime'''''''''1''.''''''''0'''''">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1.0</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5" name="Text Placeholder 2">
            <a:extLst>
              <a:ext uri="{FF2B5EF4-FFF2-40B4-BE49-F238E27FC236}">
                <a16:creationId xmlns:a16="http://schemas.microsoft.com/office/drawing/2014/main" id="{A149D019-B452-4CBD-BA58-C0F6FF4BD9B1}"/>
              </a:ext>
            </a:extLst>
          </p:cNvPr>
          <p:cNvSpPr>
            <a:spLocks noGrp="1"/>
          </p:cNvSpPr>
          <p:nvPr>
            <p:custDataLst>
              <p:tags r:id="rId6"/>
            </p:custDataLst>
          </p:nvPr>
        </p:nvSpPr>
        <p:spPr bwMode="gray">
          <a:xfrm>
            <a:off x="3089275" y="3973513"/>
            <a:ext cx="395288" cy="212725"/>
          </a:xfrm>
          <a:prstGeom prst="rect">
            <a:avLst/>
          </a:prstGeom>
          <a:noFill/>
          <a:ln>
            <a:noFill/>
          </a:ln>
          <a:extLst>
            <a:ext uri="{909E8E84-426E-40DD-AFC4-6F175D3DCCD1}">
              <a14:hiddenFill xmlns:a14="http://schemas.microsoft.com/office/drawing/2010/main">
                <a:solidFill>
                  <a:srgbClr val="E5546C"/>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1BCF226D-92D2-4140-867E-72D133BC9D3B}" type="datetime'''''''''''''''''''''''''''''''''''''2''''''7''''''''''''''%'''">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27%</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1" name="Text Placeholder 2">
            <a:extLst>
              <a:ext uri="{FF2B5EF4-FFF2-40B4-BE49-F238E27FC236}">
                <a16:creationId xmlns:a16="http://schemas.microsoft.com/office/drawing/2014/main" id="{F5DFF85B-05B1-495B-8A52-1DEE25A86192}"/>
              </a:ext>
            </a:extLst>
          </p:cNvPr>
          <p:cNvSpPr>
            <a:spLocks noGrp="1"/>
          </p:cNvSpPr>
          <p:nvPr>
            <p:custDataLst>
              <p:tags r:id="rId7"/>
            </p:custDataLst>
          </p:nvPr>
        </p:nvSpPr>
        <p:spPr bwMode="gray">
          <a:xfrm>
            <a:off x="5106988" y="3408363"/>
            <a:ext cx="39687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1BB3A662-FE79-4477-92F1-6B3BB6EDA473}" type="datetime'''''''''''''''''''''''''''''''5''''''''''5''''%'''''''''''''">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55%</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3" name="Text Placeholder 2">
            <a:extLst>
              <a:ext uri="{FF2B5EF4-FFF2-40B4-BE49-F238E27FC236}">
                <a16:creationId xmlns:a16="http://schemas.microsoft.com/office/drawing/2014/main" id="{66E4E9FC-2FFC-4E42-BB29-EEC5AC861193}"/>
              </a:ext>
            </a:extLst>
          </p:cNvPr>
          <p:cNvSpPr>
            <a:spLocks noGrp="1"/>
          </p:cNvSpPr>
          <p:nvPr>
            <p:custDataLst>
              <p:tags r:id="rId8"/>
            </p:custDataLst>
          </p:nvPr>
        </p:nvSpPr>
        <p:spPr bwMode="auto">
          <a:xfrm>
            <a:off x="2328863" y="4314825"/>
            <a:ext cx="1916113" cy="638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B4B25E0D-587F-4626-A446-ADF90AEBD8CA}" type="datetime'''M''''e''d''i''''''''''''''u''''m'''''''''">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Medium</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7" name="Text Placeholder 2">
            <a:extLst>
              <a:ext uri="{FF2B5EF4-FFF2-40B4-BE49-F238E27FC236}">
                <a16:creationId xmlns:a16="http://schemas.microsoft.com/office/drawing/2014/main" id="{B063D3CB-5965-42A4-82BA-44D3F5E3722C}"/>
              </a:ext>
            </a:extLst>
          </p:cNvPr>
          <p:cNvSpPr>
            <a:spLocks noGrp="1"/>
          </p:cNvSpPr>
          <p:nvPr>
            <p:custDataLst>
              <p:tags r:id="rId9"/>
            </p:custDataLst>
          </p:nvPr>
        </p:nvSpPr>
        <p:spPr bwMode="auto">
          <a:xfrm>
            <a:off x="4513263" y="4314825"/>
            <a:ext cx="1585913" cy="638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3741D594-E7AE-4F4D-8139-2AABFD3CC678}" type="datetime'''''''''''''''''''Hi''g''''''''''''''''''h'">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High</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6" name="Text Placeholder 2">
            <a:extLst>
              <a:ext uri="{FF2B5EF4-FFF2-40B4-BE49-F238E27FC236}">
                <a16:creationId xmlns:a16="http://schemas.microsoft.com/office/drawing/2014/main" id="{4F9240FD-B64C-4617-A9B3-0B1D0BFF7818}"/>
              </a:ext>
            </a:extLst>
          </p:cNvPr>
          <p:cNvSpPr>
            <a:spLocks noGrp="1"/>
          </p:cNvSpPr>
          <p:nvPr>
            <p:custDataLst>
              <p:tags r:id="rId10"/>
            </p:custDataLst>
          </p:nvPr>
        </p:nvSpPr>
        <p:spPr bwMode="gray">
          <a:xfrm>
            <a:off x="1104900" y="3341688"/>
            <a:ext cx="322263"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BC5CE4D2-8006-49DB-B8AA-BBCFB08D4A04}" type="datetime'''''''''''''''''''0''.''''''7'''">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0.7</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8" name="Text Placeholder 2">
            <a:extLst>
              <a:ext uri="{FF2B5EF4-FFF2-40B4-BE49-F238E27FC236}">
                <a16:creationId xmlns:a16="http://schemas.microsoft.com/office/drawing/2014/main" id="{7A21F18D-BB7A-4B28-A86B-2362C36F273E}"/>
              </a:ext>
            </a:extLst>
          </p:cNvPr>
          <p:cNvSpPr>
            <a:spLocks noGrp="1"/>
          </p:cNvSpPr>
          <p:nvPr>
            <p:custDataLst>
              <p:tags r:id="rId11"/>
            </p:custDataLst>
          </p:nvPr>
        </p:nvSpPr>
        <p:spPr bwMode="gray">
          <a:xfrm>
            <a:off x="5146675" y="1503363"/>
            <a:ext cx="3175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C54AE3BF-186E-4EC0-AFEF-6ED3FC2DF9A7}" type="datetime'2''''''''''''.''''8'''''''''''''''''''''''''''''">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2.8</a:t>
            </a:fld>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9" name="Rectangle 58">
            <a:extLst>
              <a:ext uri="{FF2B5EF4-FFF2-40B4-BE49-F238E27FC236}">
                <a16:creationId xmlns:a16="http://schemas.microsoft.com/office/drawing/2014/main" id="{ED212200-D0BB-4E1D-8E5D-F40A2AC43AD2}"/>
              </a:ext>
            </a:extLst>
          </p:cNvPr>
          <p:cNvSpPr/>
          <p:nvPr>
            <p:custDataLst>
              <p:tags r:id="rId12"/>
            </p:custDataLst>
          </p:nvPr>
        </p:nvSpPr>
        <p:spPr bwMode="auto">
          <a:xfrm>
            <a:off x="5789538" y="1194099"/>
            <a:ext cx="346150" cy="264814"/>
          </a:xfrm>
          <a:prstGeom prst="rect">
            <a:avLst/>
          </a:prstGeom>
          <a:solidFill>
            <a:srgbClr val="E5546C"/>
          </a:solidFill>
          <a:ln w="9525" cap="sq" algn="ctr">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dirty="0" err="1">
              <a:ln>
                <a:noFill/>
              </a:ln>
              <a:solidFill>
                <a:srgbClr val="FFFFFF"/>
              </a:solidFill>
              <a:effectLst/>
              <a:uLnTx/>
              <a:uFillTx/>
              <a:latin typeface="Arial"/>
              <a:ea typeface="+mn-ea"/>
              <a:cs typeface="+mn-cs"/>
              <a:sym typeface="Arial"/>
            </a:endParaRPr>
          </a:p>
        </p:txBody>
      </p:sp>
      <p:sp>
        <p:nvSpPr>
          <p:cNvPr id="60" name="Text Placeholder 2">
            <a:extLst>
              <a:ext uri="{FF2B5EF4-FFF2-40B4-BE49-F238E27FC236}">
                <a16:creationId xmlns:a16="http://schemas.microsoft.com/office/drawing/2014/main" id="{B03E42F0-65A0-43FE-9AD8-55B9EFF55A7F}"/>
              </a:ext>
            </a:extLst>
          </p:cNvPr>
          <p:cNvSpPr>
            <a:spLocks noGrp="1"/>
          </p:cNvSpPr>
          <p:nvPr>
            <p:custDataLst>
              <p:tags r:id="rId13"/>
            </p:custDataLst>
          </p:nvPr>
        </p:nvSpPr>
        <p:spPr bwMode="auto">
          <a:xfrm>
            <a:off x="6313187" y="1108598"/>
            <a:ext cx="2436813" cy="45032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2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Population exposed to a</a:t>
            </a:r>
          </a:p>
          <a:p>
            <a:pPr marL="0" marR="0" lvl="0" indent="0" algn="l"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2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severe level of hazard </a:t>
            </a:r>
          </a:p>
        </p:txBody>
      </p:sp>
    </p:spTree>
    <p:extLst>
      <p:ext uri="{BB962C8B-B14F-4D97-AF65-F5344CB8AC3E}">
        <p14:creationId xmlns:p14="http://schemas.microsoft.com/office/powerpoint/2010/main" val="275922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08EB0A-3BCC-45DF-AC03-812CA9CCC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6" name="Object 5" hidden="1">
                        <a:extLst>
                          <a:ext uri="{FF2B5EF4-FFF2-40B4-BE49-F238E27FC236}">
                            <a16:creationId xmlns:a16="http://schemas.microsoft.com/office/drawing/2014/main" id="{1308EB0A-3BCC-45DF-AC03-812CA9CCC92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10" name="Google Shape;210;p1"/>
          <p:cNvSpPr txBox="1">
            <a:spLocks/>
          </p:cNvSpPr>
          <p:nvPr/>
        </p:nvSpPr>
        <p:spPr>
          <a:xfrm>
            <a:off x="257515" y="154612"/>
            <a:ext cx="7469668" cy="55399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lang="en-US" sz="2400" b="1" dirty="0">
                <a:solidFill>
                  <a:srgbClr val="FF37D5"/>
                </a:solidFill>
                <a:latin typeface="Montserrat"/>
                <a:ea typeface="Montserrat"/>
                <a:cs typeface="Montserrat"/>
                <a:sym typeface="Montserrat"/>
              </a:rPr>
              <a:t>A</a:t>
            </a:r>
            <a:r>
              <a:rPr kumimoji="0" lang="en-US" sz="2400" b="1" i="0" u="none" strike="noStrike" kern="0" cap="none" spc="0" normalizeH="0" baseline="0" noProof="0" dirty="0" err="1">
                <a:ln>
                  <a:noFill/>
                </a:ln>
                <a:solidFill>
                  <a:srgbClr val="FF37D5"/>
                </a:solidFill>
                <a:effectLst/>
                <a:uLnTx/>
                <a:uFillTx/>
                <a:latin typeface="Montserrat"/>
                <a:ea typeface="Montserrat"/>
                <a:cs typeface="Montserrat"/>
                <a:sym typeface="Montserrat"/>
              </a:rPr>
              <a:t>nd</a:t>
            </a: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 yet they are the least responsible…</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13</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10">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sp>
        <p:nvSpPr>
          <p:cNvPr id="24" name="TextBox 23">
            <a:extLst>
              <a:ext uri="{FF2B5EF4-FFF2-40B4-BE49-F238E27FC236}">
                <a16:creationId xmlns:a16="http://schemas.microsoft.com/office/drawing/2014/main" id="{ACAD52BD-EE24-4D18-AD0B-0FF47C65B801}"/>
              </a:ext>
            </a:extLst>
          </p:cNvPr>
          <p:cNvSpPr txBox="1">
            <a:spLocks/>
          </p:cNvSpPr>
          <p:nvPr/>
        </p:nvSpPr>
        <p:spPr>
          <a:xfrm>
            <a:off x="257513" y="924258"/>
            <a:ext cx="8426060" cy="209217"/>
          </a:xfrm>
          <a:prstGeom prst="rect">
            <a:avLst/>
          </a:prstGeom>
        </p:spPr>
        <p:txBody>
          <a:bodyPr vert="horz"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CO2 emissions (metric tons per capita) by country vulnerability</a:t>
            </a:r>
          </a:p>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2006 – 2016 average </a:t>
            </a:r>
          </a:p>
        </p:txBody>
      </p:sp>
      <p:sp>
        <p:nvSpPr>
          <p:cNvPr id="31" name="Rectangle 30">
            <a:extLst>
              <a:ext uri="{FF2B5EF4-FFF2-40B4-BE49-F238E27FC236}">
                <a16:creationId xmlns:a16="http://schemas.microsoft.com/office/drawing/2014/main" id="{550E432D-20E2-4F83-B162-0EA12830BF56}"/>
              </a:ext>
            </a:extLst>
          </p:cNvPr>
          <p:cNvSpPr>
            <a:spLocks/>
          </p:cNvSpPr>
          <p:nvPr/>
        </p:nvSpPr>
        <p:spPr>
          <a:xfrm>
            <a:off x="6753340" y="2440955"/>
            <a:ext cx="1930233" cy="6463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Of global CO2 emissions between 2006 – 2016</a:t>
            </a:r>
          </a:p>
        </p:txBody>
      </p:sp>
      <p:graphicFrame>
        <p:nvGraphicFramePr>
          <p:cNvPr id="30" name="Chart 29">
            <a:extLst>
              <a:ext uri="{FF2B5EF4-FFF2-40B4-BE49-F238E27FC236}">
                <a16:creationId xmlns:a16="http://schemas.microsoft.com/office/drawing/2014/main" id="{4D940942-E94F-4B4E-89F8-A21232222393}"/>
              </a:ext>
            </a:extLst>
          </p:cNvPr>
          <p:cNvGraphicFramePr/>
          <p:nvPr>
            <p:custDataLst>
              <p:tags r:id="rId2"/>
            </p:custDataLst>
          </p:nvPr>
        </p:nvGraphicFramePr>
        <p:xfrm>
          <a:off x="174625" y="1535113"/>
          <a:ext cx="6097588" cy="2900362"/>
        </p:xfrm>
        <a:graphic>
          <a:graphicData uri="http://schemas.openxmlformats.org/drawingml/2006/chart">
            <c:chart xmlns:c="http://schemas.openxmlformats.org/drawingml/2006/chart" xmlns:r="http://schemas.openxmlformats.org/officeDocument/2006/relationships" r:id="rId11"/>
          </a:graphicData>
        </a:graphic>
      </p:graphicFrame>
      <p:sp>
        <p:nvSpPr>
          <p:cNvPr id="54" name="Text Placeholder 2">
            <a:extLst>
              <a:ext uri="{FF2B5EF4-FFF2-40B4-BE49-F238E27FC236}">
                <a16:creationId xmlns:a16="http://schemas.microsoft.com/office/drawing/2014/main" id="{8BDFC157-25B1-4C18-B064-28A8920A9BE0}"/>
              </a:ext>
            </a:extLst>
          </p:cNvPr>
          <p:cNvSpPr>
            <a:spLocks noGrp="1"/>
          </p:cNvSpPr>
          <p:nvPr>
            <p:custDataLst>
              <p:tags r:id="rId3"/>
            </p:custDataLst>
          </p:nvPr>
        </p:nvSpPr>
        <p:spPr bwMode="auto">
          <a:xfrm>
            <a:off x="465137" y="4411662"/>
            <a:ext cx="1562100" cy="4254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CBF82F6A-BDCE-4645-BEFA-59D5FA6A0F62}" type="datetime'''L''''''''''''''o''''''''''''''''''''w'''''''''">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Low</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p:txBody>
      </p:sp>
      <p:sp>
        <p:nvSpPr>
          <p:cNvPr id="57" name="Text Placeholder 2">
            <a:extLst>
              <a:ext uri="{FF2B5EF4-FFF2-40B4-BE49-F238E27FC236}">
                <a16:creationId xmlns:a16="http://schemas.microsoft.com/office/drawing/2014/main" id="{B063D3CB-5965-42A4-82BA-44D3F5E3722C}"/>
              </a:ext>
            </a:extLst>
          </p:cNvPr>
          <p:cNvSpPr>
            <a:spLocks noGrp="1"/>
          </p:cNvSpPr>
          <p:nvPr>
            <p:custDataLst>
              <p:tags r:id="rId4"/>
            </p:custDataLst>
          </p:nvPr>
        </p:nvSpPr>
        <p:spPr bwMode="auto">
          <a:xfrm>
            <a:off x="4408488" y="4411663"/>
            <a:ext cx="1585913" cy="638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3741D594-E7AE-4F4D-8139-2AABFD3CC678}" type="datetime'''''''''''''''''''Hi''g''''''''''''''''''h'">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High</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53" name="Text Placeholder 2">
            <a:extLst>
              <a:ext uri="{FF2B5EF4-FFF2-40B4-BE49-F238E27FC236}">
                <a16:creationId xmlns:a16="http://schemas.microsoft.com/office/drawing/2014/main" id="{66E4E9FC-2FFC-4E42-BB29-EEC5AC861193}"/>
              </a:ext>
            </a:extLst>
          </p:cNvPr>
          <p:cNvSpPr>
            <a:spLocks noGrp="1"/>
          </p:cNvSpPr>
          <p:nvPr>
            <p:custDataLst>
              <p:tags r:id="rId5"/>
            </p:custDataLst>
          </p:nvPr>
        </p:nvSpPr>
        <p:spPr bwMode="auto">
          <a:xfrm>
            <a:off x="2265363" y="4411663"/>
            <a:ext cx="1916113" cy="638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fld id="{B4B25E0D-587F-4626-A446-ADF90AEBD8CA}" type="datetime'''M''''e''d''i''''''''''''''u''''m'''''''''">
              <a:rPr kumimoji="0" lang="en-GB" altLang="en-US" sz="1400" b="0" i="0" u="none" strike="noStrike" kern="1200" cap="none" spc="0" normalizeH="0" baseline="0" noProof="0" smtClean="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t>Medium</a:t>
            </a:fld>
            <a:r>
              <a:rPr kumimoji="0" lang="en-GB" altLang="en-US"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 vulnerability</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r>
              <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rPr>
              <a:t>[1/3 of the world]</a:t>
            </a:r>
          </a:p>
          <a:p>
            <a:pPr marL="0" marR="0" lvl="0" indent="0" algn="ctr" defTabSz="914400" rtl="0" eaLnBrk="1" fontAlgn="auto" latinLnBrk="0" hangingPunct="1">
              <a:lnSpc>
                <a:spcPct val="100000"/>
              </a:lnSpc>
              <a:spcBef>
                <a:spcPct val="0"/>
              </a:spcBef>
              <a:spcAft>
                <a:spcPct val="0"/>
              </a:spcAft>
              <a:buClr>
                <a:srgbClr val="000000"/>
              </a:buClr>
              <a:buSzTx/>
              <a:buFont typeface="Segoe UI" panose="020B0502040204020203"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Montserrat" panose="02000505000000020004" pitchFamily="2" charset="0"/>
              <a:ea typeface="+mn-ea"/>
              <a:cs typeface="Arial" panose="020B0604020202020204" pitchFamily="34" charset="0"/>
              <a:sym typeface="Montserrat" panose="02000505000000020004" pitchFamily="2" charset="0"/>
            </a:endParaRPr>
          </a:p>
        </p:txBody>
      </p:sp>
      <p:sp>
        <p:nvSpPr>
          <p:cNvPr id="27" name="TextBox 26">
            <a:extLst>
              <a:ext uri="{FF2B5EF4-FFF2-40B4-BE49-F238E27FC236}">
                <a16:creationId xmlns:a16="http://schemas.microsoft.com/office/drawing/2014/main" id="{0DC8DCF7-0006-4EDF-9DDF-55E0A9A660D1}"/>
              </a:ext>
            </a:extLst>
          </p:cNvPr>
          <p:cNvSpPr txBox="1">
            <a:spLocks/>
          </p:cNvSpPr>
          <p:nvPr/>
        </p:nvSpPr>
        <p:spPr>
          <a:xfrm>
            <a:off x="6753340" y="1742220"/>
            <a:ext cx="193023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40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9%</a:t>
            </a:r>
          </a:p>
        </p:txBody>
      </p:sp>
    </p:spTree>
    <p:extLst>
      <p:ext uri="{BB962C8B-B14F-4D97-AF65-F5344CB8AC3E}">
        <p14:creationId xmlns:p14="http://schemas.microsoft.com/office/powerpoint/2010/main" val="393714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5" y="239233"/>
            <a:ext cx="7159286"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Hence we need ……</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14</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78215" y="1002928"/>
            <a:ext cx="8433299" cy="3513"/>
          </a:xfrm>
          <a:prstGeom prst="straightConnector1">
            <a:avLst/>
          </a:prstGeom>
          <a:noFill/>
          <a:ln w="38100" cap="flat" cmpd="sng">
            <a:solidFill>
              <a:srgbClr val="FF43D7"/>
            </a:solidFill>
            <a:prstDash val="solid"/>
            <a:round/>
            <a:headEnd type="none" w="sm" len="sm"/>
            <a:tailEnd type="none" w="sm" len="sm"/>
          </a:ln>
        </p:spPr>
      </p:cxnSp>
      <p:pic>
        <p:nvPicPr>
          <p:cNvPr id="7" name="Picture 6">
            <a:hlinkClick r:id="rId3"/>
            <a:extLst>
              <a:ext uri="{FF2B5EF4-FFF2-40B4-BE49-F238E27FC236}">
                <a16:creationId xmlns:a16="http://schemas.microsoft.com/office/drawing/2014/main" id="{72256E9C-0EAD-454F-8E01-A8F2084B7B3B}"/>
              </a:ext>
            </a:extLst>
          </p:cNvPr>
          <p:cNvPicPr/>
          <p:nvPr/>
        </p:nvPicPr>
        <p:blipFill>
          <a:blip r:embed="rId4">
            <a:extLst>
              <a:ext uri="{28A0092B-C50C-407E-A947-70E740481C1C}">
                <a14:useLocalDpi xmlns:a14="http://schemas.microsoft.com/office/drawing/2010/main" val="0"/>
              </a:ext>
            </a:extLst>
          </a:blip>
          <a:srcRect l="43098"/>
          <a:stretch>
            <a:fillRect/>
          </a:stretch>
        </p:blipFill>
        <p:spPr bwMode="auto">
          <a:xfrm>
            <a:off x="4494864" y="1445275"/>
            <a:ext cx="3537177" cy="2079509"/>
          </a:xfrm>
          <a:prstGeom prst="rect">
            <a:avLst/>
          </a:prstGeom>
          <a:noFill/>
          <a:ln>
            <a:noFill/>
          </a:ln>
        </p:spPr>
      </p:pic>
      <p:pic>
        <p:nvPicPr>
          <p:cNvPr id="8" name="Google Shape;213;p1">
            <a:extLst>
              <a:ext uri="{FF2B5EF4-FFF2-40B4-BE49-F238E27FC236}">
                <a16:creationId xmlns:a16="http://schemas.microsoft.com/office/drawing/2014/main" id="{82E99CB0-6669-415B-8B91-D6221767326B}"/>
              </a:ext>
            </a:extLst>
          </p:cNvPr>
          <p:cNvPicPr preferRelativeResize="0"/>
          <p:nvPr/>
        </p:nvPicPr>
        <p:blipFill rotWithShape="1">
          <a:blip r:embed="rId5">
            <a:alphaModFix/>
          </a:blip>
          <a:srcRect/>
          <a:stretch/>
        </p:blipFill>
        <p:spPr>
          <a:xfrm>
            <a:off x="532721" y="1619300"/>
            <a:ext cx="2570388" cy="1633876"/>
          </a:xfrm>
          <a:prstGeom prst="rect">
            <a:avLst/>
          </a:prstGeom>
          <a:noFill/>
          <a:ln>
            <a:noFill/>
          </a:ln>
        </p:spPr>
      </p:pic>
    </p:spTree>
    <p:extLst>
      <p:ext uri="{BB962C8B-B14F-4D97-AF65-F5344CB8AC3E}">
        <p14:creationId xmlns:p14="http://schemas.microsoft.com/office/powerpoint/2010/main" val="367071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4" y="2354250"/>
            <a:ext cx="8344225"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3600" b="1" i="0" u="none" strike="noStrike" kern="0" cap="none" spc="0" normalizeH="0" baseline="0" noProof="0" dirty="0">
                <a:ln>
                  <a:noFill/>
                </a:ln>
                <a:solidFill>
                  <a:srgbClr val="FF37D5"/>
                </a:solidFill>
                <a:effectLst/>
                <a:uLnTx/>
                <a:uFillTx/>
                <a:latin typeface="Montserrat"/>
                <a:ea typeface="Montserrat"/>
                <a:cs typeface="Montserrat"/>
                <a:sym typeface="Montserrat"/>
              </a:rPr>
              <a:t>III. Overview of the Campaign</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15</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57515" y="3203867"/>
            <a:ext cx="8433299" cy="3513"/>
          </a:xfrm>
          <a:prstGeom prst="straightConnector1">
            <a:avLst/>
          </a:prstGeom>
          <a:noFill/>
          <a:ln w="38100" cap="flat" cmpd="sng">
            <a:solidFill>
              <a:srgbClr val="FF43D7"/>
            </a:solidFill>
            <a:prstDash val="solid"/>
            <a:round/>
            <a:headEnd type="none" w="sm" len="sm"/>
            <a:tailEnd type="none" w="sm" len="sm"/>
          </a:ln>
        </p:spPr>
      </p:cxnSp>
    </p:spTree>
    <p:extLst>
      <p:ext uri="{BB962C8B-B14F-4D97-AF65-F5344CB8AC3E}">
        <p14:creationId xmlns:p14="http://schemas.microsoft.com/office/powerpoint/2010/main" val="117550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37"/>
        <p:cNvGrpSpPr/>
        <p:nvPr/>
      </p:nvGrpSpPr>
      <p:grpSpPr>
        <a:xfrm>
          <a:off x="0" y="0"/>
          <a:ext cx="0" cy="0"/>
          <a:chOff x="0" y="0"/>
          <a:chExt cx="0" cy="0"/>
        </a:xfrm>
      </p:grpSpPr>
      <p:sp>
        <p:nvSpPr>
          <p:cNvPr id="238" name="Google Shape;238;p29"/>
          <p:cNvSpPr txBox="1"/>
          <p:nvPr/>
        </p:nvSpPr>
        <p:spPr>
          <a:xfrm>
            <a:off x="257515" y="207334"/>
            <a:ext cx="8763643"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What is the Race to Resilience?</a:t>
            </a:r>
            <a:endParaRPr sz="2500" b="0" i="0" u="none" strike="noStrike" cap="none">
              <a:solidFill>
                <a:srgbClr val="FF37D5"/>
              </a:solidFill>
              <a:latin typeface="Montserrat"/>
              <a:ea typeface="Montserrat"/>
              <a:cs typeface="Montserrat"/>
              <a:sym typeface="Montserrat"/>
            </a:endParaRPr>
          </a:p>
        </p:txBody>
      </p:sp>
      <p:sp>
        <p:nvSpPr>
          <p:cNvPr id="239" name="Google Shape;239;p29"/>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16</a:t>
            </a:fld>
            <a:endParaRPr sz="600" b="0" i="0" u="none" strike="noStrike" cap="none">
              <a:solidFill>
                <a:srgbClr val="DBE2E4"/>
              </a:solidFill>
              <a:latin typeface="Montserrat"/>
              <a:ea typeface="Montserrat"/>
              <a:cs typeface="Montserrat"/>
              <a:sym typeface="Montserrat"/>
            </a:endParaRPr>
          </a:p>
        </p:txBody>
      </p:sp>
      <p:cxnSp>
        <p:nvCxnSpPr>
          <p:cNvPr id="240" name="Google Shape;240;p29"/>
          <p:cNvCxnSpPr/>
          <p:nvPr/>
        </p:nvCxnSpPr>
        <p:spPr>
          <a:xfrm rot="10800000" flipH="1">
            <a:off x="278216" y="852617"/>
            <a:ext cx="8433299" cy="3513"/>
          </a:xfrm>
          <a:prstGeom prst="straightConnector1">
            <a:avLst/>
          </a:prstGeom>
          <a:noFill/>
          <a:ln w="38100" cap="flat" cmpd="sng">
            <a:solidFill>
              <a:srgbClr val="FF43D7"/>
            </a:solidFill>
            <a:prstDash val="solid"/>
            <a:round/>
            <a:headEnd type="none" w="sm" len="sm"/>
            <a:tailEnd type="none" w="sm" len="sm"/>
          </a:ln>
        </p:spPr>
      </p:cxnSp>
      <p:sp>
        <p:nvSpPr>
          <p:cNvPr id="241" name="Google Shape;241;p29"/>
          <p:cNvSpPr txBox="1"/>
          <p:nvPr/>
        </p:nvSpPr>
        <p:spPr>
          <a:xfrm>
            <a:off x="253628" y="1259986"/>
            <a:ext cx="5834911" cy="3026562"/>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1000"/>
              </a:spcBef>
              <a:spcAft>
                <a:spcPts val="0"/>
              </a:spcAft>
              <a:buClr>
                <a:srgbClr val="000000"/>
              </a:buClr>
              <a:buSzPts val="2000"/>
              <a:buFont typeface="Arial"/>
              <a:buNone/>
            </a:pPr>
            <a:r>
              <a:rPr lang="en-US" sz="2000" b="1" i="0" u="none" strike="noStrike" cap="none" dirty="0">
                <a:solidFill>
                  <a:srgbClr val="FF43D7"/>
                </a:solidFill>
                <a:latin typeface="Montserrat"/>
                <a:ea typeface="Montserrat"/>
                <a:cs typeface="Montserrat"/>
                <a:sym typeface="Montserrat"/>
              </a:rPr>
              <a:t>An inclusive global Non-State Actor Campaign </a:t>
            </a:r>
            <a:r>
              <a:rPr lang="en-US" sz="2000" b="1" i="0" u="none" strike="noStrike" cap="none" dirty="0">
                <a:solidFill>
                  <a:srgbClr val="D9E1E3"/>
                </a:solidFill>
                <a:latin typeface="Montserrat"/>
                <a:ea typeface="Montserrat"/>
                <a:cs typeface="Montserrat"/>
                <a:sym typeface="Montserrat"/>
              </a:rPr>
              <a:t>to mobilise action on climate resilience for vulnerable communities. </a:t>
            </a:r>
            <a:endParaRPr sz="2000" b="1" i="0" u="none" strike="noStrike" cap="none" dirty="0">
              <a:solidFill>
                <a:srgbClr val="D9E1E3"/>
              </a:solidFill>
              <a:latin typeface="Montserrat"/>
              <a:ea typeface="Montserrat"/>
              <a:cs typeface="Montserrat"/>
              <a:sym typeface="Montserrat"/>
            </a:endParaRPr>
          </a:p>
          <a:p>
            <a:pPr marL="0" marR="0" lvl="0" indent="0" algn="l" rtl="0">
              <a:lnSpc>
                <a:spcPct val="95000"/>
              </a:lnSpc>
              <a:spcBef>
                <a:spcPts val="1000"/>
              </a:spcBef>
              <a:spcAft>
                <a:spcPts val="0"/>
              </a:spcAft>
              <a:buClr>
                <a:srgbClr val="000000"/>
              </a:buClr>
              <a:buSzPts val="2000"/>
              <a:buFont typeface="Arial"/>
              <a:buNone/>
            </a:pPr>
            <a:r>
              <a:rPr lang="en-US" sz="2000" b="1" i="0" u="none" strike="noStrike" cap="none" dirty="0">
                <a:solidFill>
                  <a:srgbClr val="D9E1E3"/>
                </a:solidFill>
                <a:latin typeface="Montserrat"/>
                <a:ea typeface="Montserrat"/>
                <a:cs typeface="Montserrat"/>
                <a:sym typeface="Montserrat"/>
              </a:rPr>
              <a:t>The equal sibling campaign </a:t>
            </a:r>
            <a:r>
              <a:rPr lang="en-US" sz="2000" b="1" i="0" u="none" strike="noStrike" cap="none" dirty="0">
                <a:solidFill>
                  <a:srgbClr val="DEE4E6"/>
                </a:solidFill>
                <a:latin typeface="Montserrat"/>
                <a:ea typeface="Montserrat"/>
                <a:cs typeface="Montserrat"/>
                <a:sym typeface="Montserrat"/>
              </a:rPr>
              <a:t>to Race to Zero. </a:t>
            </a:r>
            <a:endParaRPr dirty="0"/>
          </a:p>
          <a:p>
            <a:pPr marL="0" marR="0" lvl="0" indent="0" algn="l" rtl="0">
              <a:lnSpc>
                <a:spcPct val="95000"/>
              </a:lnSpc>
              <a:spcBef>
                <a:spcPts val="1000"/>
              </a:spcBef>
              <a:spcAft>
                <a:spcPts val="0"/>
              </a:spcAft>
              <a:buNone/>
            </a:pPr>
            <a:r>
              <a:rPr lang="en-US" sz="2000" b="1" i="0" u="none" strike="noStrike" cap="none" dirty="0">
                <a:solidFill>
                  <a:srgbClr val="DEE4E6"/>
                </a:solidFill>
                <a:latin typeface="Montserrat"/>
                <a:ea typeface="Montserrat"/>
                <a:cs typeface="Montserrat"/>
                <a:sym typeface="Montserrat"/>
              </a:rPr>
              <a:t>Launched by COP 26 President at the Climate Adaptation Summit in January. </a:t>
            </a:r>
            <a:endParaRPr sz="2000" b="1" i="0" u="none" strike="noStrike" cap="none" dirty="0">
              <a:solidFill>
                <a:srgbClr val="FF37D5"/>
              </a:solidFill>
              <a:latin typeface="Montserrat"/>
              <a:ea typeface="Montserrat"/>
              <a:cs typeface="Montserrat"/>
              <a:sym typeface="Montserrat"/>
            </a:endParaRPr>
          </a:p>
          <a:p>
            <a:pPr marL="0" marR="0" lvl="0" indent="0" algn="l" rtl="0">
              <a:lnSpc>
                <a:spcPct val="100000"/>
              </a:lnSpc>
              <a:spcBef>
                <a:spcPts val="2000"/>
              </a:spcBef>
              <a:spcAft>
                <a:spcPts val="1000"/>
              </a:spcAft>
              <a:buClr>
                <a:srgbClr val="000000"/>
              </a:buClr>
              <a:buSzPts val="2000"/>
              <a:buFont typeface="Arial"/>
              <a:buNone/>
            </a:pPr>
            <a:endParaRPr sz="2000" b="1" i="0" u="none" strike="noStrike" cap="none" dirty="0">
              <a:solidFill>
                <a:srgbClr val="FF37D5"/>
              </a:solidFill>
              <a:latin typeface="Montserrat"/>
              <a:ea typeface="Montserrat"/>
              <a:cs typeface="Montserrat"/>
              <a:sym typeface="Montserrat"/>
            </a:endParaRPr>
          </a:p>
        </p:txBody>
      </p:sp>
      <p:grpSp>
        <p:nvGrpSpPr>
          <p:cNvPr id="242" name="Google Shape;242;p29"/>
          <p:cNvGrpSpPr/>
          <p:nvPr/>
        </p:nvGrpSpPr>
        <p:grpSpPr>
          <a:xfrm>
            <a:off x="6172083" y="1096726"/>
            <a:ext cx="2846660" cy="3682962"/>
            <a:chOff x="5743253" y="680456"/>
            <a:chExt cx="3195263" cy="4301019"/>
          </a:xfrm>
        </p:grpSpPr>
        <p:pic>
          <p:nvPicPr>
            <p:cNvPr id="243" name="Google Shape;243;p29" descr="EverGreen Agriculture: a solution for degraded landscapes - Agroforestry  World"/>
            <p:cNvPicPr preferRelativeResize="0"/>
            <p:nvPr/>
          </p:nvPicPr>
          <p:blipFill rotWithShape="1">
            <a:blip r:embed="rId3">
              <a:alphaModFix/>
            </a:blip>
            <a:srcRect t="-212"/>
            <a:stretch/>
          </p:blipFill>
          <p:spPr>
            <a:xfrm>
              <a:off x="5743253" y="680456"/>
              <a:ext cx="3195263" cy="4301019"/>
            </a:xfrm>
            <a:prstGeom prst="rect">
              <a:avLst/>
            </a:prstGeom>
            <a:ln>
              <a:noFill/>
            </a:ln>
            <a:effectLst>
              <a:softEdge rad="112500"/>
            </a:effectLst>
          </p:spPr>
        </p:pic>
        <p:sp>
          <p:nvSpPr>
            <p:cNvPr id="244" name="Google Shape;244;p29"/>
            <p:cNvSpPr txBox="1"/>
            <p:nvPr/>
          </p:nvSpPr>
          <p:spPr>
            <a:xfrm>
              <a:off x="5969285" y="4596854"/>
              <a:ext cx="2733000" cy="2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Montserrat"/>
                  <a:ea typeface="Montserrat"/>
                  <a:cs typeface="Montserrat"/>
                  <a:sym typeface="Montserrat"/>
                </a:rPr>
                <a:t>Credit: World Agroforestry Centre</a:t>
              </a:r>
              <a:endParaRPr sz="900" b="0" i="0" u="none" strike="noStrike" cap="none">
                <a:solidFill>
                  <a:srgbClr val="FFFFFF"/>
                </a:solidFill>
                <a:latin typeface="Montserrat"/>
                <a:ea typeface="Montserrat"/>
                <a:cs typeface="Montserrat"/>
                <a:sym typeface="Montserrat"/>
              </a:endParaRPr>
            </a:p>
          </p:txBody>
        </p:sp>
      </p:grpSp>
      <p:pic>
        <p:nvPicPr>
          <p:cNvPr id="245" name="Google Shape;245;p29"/>
          <p:cNvPicPr preferRelativeResize="0"/>
          <p:nvPr/>
        </p:nvPicPr>
        <p:blipFill rotWithShape="1">
          <a:blip r:embed="rId4">
            <a:alphaModFix/>
          </a:blip>
          <a:srcRect/>
          <a:stretch/>
        </p:blipFill>
        <p:spPr>
          <a:xfrm>
            <a:off x="7528144" y="100208"/>
            <a:ext cx="1224847" cy="6676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5" y="207334"/>
            <a:ext cx="7159286"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What is the R2R Vision and Goal?</a:t>
            </a:r>
            <a:endParaRPr sz="2500" b="0" i="0" u="none" strike="noStrike" cap="none">
              <a:solidFill>
                <a:srgbClr val="FF37D5"/>
              </a:solidFill>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17</a:t>
            </a:fld>
            <a:endParaRPr sz="600" b="0" i="0" u="none" strike="noStrike" cap="none">
              <a:solidFill>
                <a:srgbClr val="DBE2E4"/>
              </a:solidFill>
              <a:latin typeface="Montserrat"/>
              <a:ea typeface="Montserrat"/>
              <a:cs typeface="Montserrat"/>
              <a:sym typeface="Montserrat"/>
            </a:endParaRPr>
          </a:p>
        </p:txBody>
      </p:sp>
      <p:cxnSp>
        <p:nvCxnSpPr>
          <p:cNvPr id="253" name="Google Shape;253;p5"/>
          <p:cNvCxnSpPr/>
          <p:nvPr/>
        </p:nvCxnSpPr>
        <p:spPr>
          <a:xfrm rot="10800000" flipH="1">
            <a:off x="278215" y="1002928"/>
            <a:ext cx="8433299" cy="3513"/>
          </a:xfrm>
          <a:prstGeom prst="straightConnector1">
            <a:avLst/>
          </a:prstGeom>
          <a:noFill/>
          <a:ln w="38100" cap="flat" cmpd="sng">
            <a:solidFill>
              <a:srgbClr val="FF43D7"/>
            </a:solidFill>
            <a:prstDash val="solid"/>
            <a:round/>
            <a:headEnd type="none" w="sm" len="sm"/>
            <a:tailEnd type="none" w="sm" len="sm"/>
          </a:ln>
        </p:spPr>
      </p:cxnSp>
      <p:pic>
        <p:nvPicPr>
          <p:cNvPr id="254" name="Google Shape;254;p5"/>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255" name="Google Shape;255;p5"/>
          <p:cNvSpPr/>
          <p:nvPr/>
        </p:nvSpPr>
        <p:spPr>
          <a:xfrm>
            <a:off x="122842" y="1002927"/>
            <a:ext cx="6163030" cy="4693552"/>
          </a:xfrm>
          <a:prstGeom prst="rect">
            <a:avLst/>
          </a:prstGeom>
          <a:noFill/>
          <a:ln>
            <a:noFill/>
          </a:ln>
        </p:spPr>
        <p:txBody>
          <a:bodyPr spcFirstLastPara="1" wrap="square" lIns="91425" tIns="45700" rIns="91425" bIns="45700" anchor="t" anchorCtr="0">
            <a:spAutoFit/>
          </a:bodyPr>
          <a:lstStyle/>
          <a:p>
            <a:pPr marL="180000" marR="0" lvl="0" indent="-180000" algn="l" rtl="0">
              <a:lnSpc>
                <a:spcPct val="100000"/>
              </a:lnSpc>
              <a:spcBef>
                <a:spcPts val="1200"/>
              </a:spcBef>
              <a:spcAft>
                <a:spcPts val="0"/>
              </a:spcAft>
              <a:buClr>
                <a:srgbClr val="FF43D7"/>
              </a:buClr>
              <a:buSzPts val="2300"/>
              <a:buFont typeface="Arial"/>
              <a:buChar char="•"/>
            </a:pPr>
            <a:r>
              <a:rPr lang="en-US" sz="1800" b="1" i="0" u="none" strike="noStrike" cap="none" dirty="0">
                <a:solidFill>
                  <a:srgbClr val="FF43D7"/>
                </a:solidFill>
                <a:latin typeface="Montserrat"/>
                <a:ea typeface="Montserrat"/>
                <a:cs typeface="Montserrat"/>
                <a:sym typeface="Montserrat"/>
              </a:rPr>
              <a:t>Vision </a:t>
            </a:r>
            <a:r>
              <a:rPr lang="en-US" sz="1800" b="1" i="0" u="none" strike="noStrike" cap="none" dirty="0">
                <a:solidFill>
                  <a:srgbClr val="D9E1E3"/>
                </a:solidFill>
                <a:latin typeface="Montserrat"/>
                <a:ea typeface="Montserrat"/>
                <a:cs typeface="Montserrat"/>
                <a:sym typeface="Montserrat"/>
              </a:rPr>
              <a:t>by 2050, to live in a world where </a:t>
            </a:r>
            <a:r>
              <a:rPr lang="en-US" sz="1800" b="1" i="0" u="none" strike="noStrike" cap="none" dirty="0">
                <a:solidFill>
                  <a:srgbClr val="FF47D8"/>
                </a:solidFill>
                <a:latin typeface="Montserrat"/>
                <a:ea typeface="Montserrat"/>
                <a:cs typeface="Montserrat"/>
                <a:sym typeface="Montserrat"/>
              </a:rPr>
              <a:t>all</a:t>
            </a:r>
            <a:r>
              <a:rPr lang="en-US" sz="1800" b="1" i="0" u="none" strike="noStrike" cap="none" dirty="0">
                <a:solidFill>
                  <a:srgbClr val="D9E1E3"/>
                </a:solidFill>
                <a:latin typeface="Montserrat"/>
                <a:ea typeface="Montserrat"/>
                <a:cs typeface="Montserrat"/>
                <a:sym typeface="Montserrat"/>
              </a:rPr>
              <a:t> communities thrive in the face of the multiple risks and uncertainty posed by climate change.</a:t>
            </a:r>
            <a:endParaRPr sz="1200" b="0" i="0" u="none" strike="noStrike" cap="none" dirty="0">
              <a:solidFill>
                <a:srgbClr val="000000"/>
              </a:solidFill>
              <a:latin typeface="Arial"/>
              <a:ea typeface="Arial"/>
              <a:cs typeface="Arial"/>
              <a:sym typeface="Arial"/>
            </a:endParaRPr>
          </a:p>
          <a:p>
            <a:pPr marL="180000" marR="0" lvl="0" indent="-180000" algn="l" rtl="0">
              <a:lnSpc>
                <a:spcPct val="100000"/>
              </a:lnSpc>
              <a:spcBef>
                <a:spcPts val="1200"/>
              </a:spcBef>
              <a:spcAft>
                <a:spcPts val="0"/>
              </a:spcAft>
              <a:buClr>
                <a:srgbClr val="FF43D7"/>
              </a:buClr>
              <a:buSzPts val="2300"/>
              <a:buFont typeface="Arial"/>
              <a:buChar char="•"/>
            </a:pPr>
            <a:r>
              <a:rPr lang="en-US" sz="1800" b="1" i="0" u="none" strike="noStrike" cap="none" dirty="0">
                <a:solidFill>
                  <a:srgbClr val="FF37D5"/>
                </a:solidFill>
                <a:latin typeface="Montserrat"/>
                <a:ea typeface="Montserrat"/>
                <a:cs typeface="Montserrat"/>
                <a:sym typeface="Montserrat"/>
              </a:rPr>
              <a:t>Goal</a:t>
            </a:r>
            <a:r>
              <a:rPr lang="en-US" sz="1800" b="1" i="0" u="none" strike="noStrike" cap="none" dirty="0">
                <a:solidFill>
                  <a:srgbClr val="D9E1E3"/>
                </a:solidFill>
                <a:latin typeface="Montserrat"/>
                <a:ea typeface="Montserrat"/>
                <a:cs typeface="Montserrat"/>
                <a:sym typeface="Montserrat"/>
              </a:rPr>
              <a:t> to </a:t>
            </a:r>
            <a:r>
              <a:rPr lang="en-US" sz="1800" b="1" i="0" u="none" strike="noStrike" cap="none" dirty="0">
                <a:solidFill>
                  <a:srgbClr val="FF43D7"/>
                </a:solidFill>
                <a:latin typeface="Montserrat"/>
                <a:ea typeface="Montserrat"/>
                <a:cs typeface="Montserrat"/>
                <a:sym typeface="Montserrat"/>
              </a:rPr>
              <a:t>catalyse action </a:t>
            </a:r>
            <a:r>
              <a:rPr lang="en-US" sz="1800" b="1" i="0" u="none" strike="noStrike" cap="none" dirty="0">
                <a:solidFill>
                  <a:srgbClr val="D9E1E3"/>
                </a:solidFill>
                <a:latin typeface="Montserrat"/>
                <a:ea typeface="Montserrat"/>
                <a:cs typeface="Montserrat"/>
                <a:sym typeface="Montserrat"/>
              </a:rPr>
              <a:t>by non-state actors that builds the resilience of </a:t>
            </a:r>
            <a:r>
              <a:rPr lang="en-US" sz="1800" b="1" i="0" u="none" strike="noStrike" cap="none" dirty="0">
                <a:solidFill>
                  <a:srgbClr val="FF43D7"/>
                </a:solidFill>
                <a:latin typeface="Montserrat"/>
                <a:ea typeface="Montserrat"/>
                <a:cs typeface="Montserrat"/>
                <a:sym typeface="Montserrat"/>
              </a:rPr>
              <a:t>4 billion people </a:t>
            </a:r>
            <a:r>
              <a:rPr lang="en-US" sz="1800" b="1" i="0" u="none" strike="noStrike" cap="none" dirty="0">
                <a:solidFill>
                  <a:srgbClr val="D9E1E3"/>
                </a:solidFill>
                <a:latin typeface="Montserrat"/>
                <a:ea typeface="Montserrat"/>
                <a:cs typeface="Montserrat"/>
                <a:sym typeface="Montserrat"/>
              </a:rPr>
              <a:t>from groups and communities who are</a:t>
            </a:r>
            <a:r>
              <a:rPr lang="en-US" sz="1800" b="1" i="0" u="none" strike="noStrike" cap="none" dirty="0">
                <a:solidFill>
                  <a:schemeClr val="lt1"/>
                </a:solidFill>
                <a:latin typeface="Montserrat"/>
                <a:ea typeface="Montserrat"/>
                <a:cs typeface="Montserrat"/>
                <a:sym typeface="Montserrat"/>
              </a:rPr>
              <a:t> </a:t>
            </a:r>
            <a:r>
              <a:rPr lang="en-US" sz="1800" b="1" i="0" u="none" strike="noStrike" cap="none" dirty="0">
                <a:solidFill>
                  <a:srgbClr val="FF43D7"/>
                </a:solidFill>
                <a:latin typeface="Montserrat"/>
                <a:ea typeface="Montserrat"/>
                <a:cs typeface="Montserrat"/>
                <a:sym typeface="Montserrat"/>
              </a:rPr>
              <a:t>vulnerable</a:t>
            </a:r>
            <a:r>
              <a:rPr lang="en-US" sz="1800" b="1" i="0" u="none" strike="noStrike" cap="none" dirty="0">
                <a:solidFill>
                  <a:srgbClr val="112E4D"/>
                </a:solidFill>
                <a:latin typeface="Montserrat"/>
                <a:ea typeface="Montserrat"/>
                <a:cs typeface="Montserrat"/>
                <a:sym typeface="Montserrat"/>
              </a:rPr>
              <a:t> </a:t>
            </a:r>
            <a:r>
              <a:rPr lang="en-US" sz="1800" b="1" i="0" u="none" strike="noStrike" cap="none" dirty="0">
                <a:solidFill>
                  <a:srgbClr val="D9E1E3"/>
                </a:solidFill>
                <a:latin typeface="Montserrat"/>
                <a:ea typeface="Montserrat"/>
                <a:cs typeface="Montserrat"/>
                <a:sym typeface="Montserrat"/>
              </a:rPr>
              <a:t>to climate risks by 2030.</a:t>
            </a:r>
            <a:endParaRPr dirty="0"/>
          </a:p>
          <a:p>
            <a:pPr marL="180000" marR="0" lvl="0" indent="-180000" algn="l" rtl="0">
              <a:lnSpc>
                <a:spcPct val="100000"/>
              </a:lnSpc>
              <a:spcBef>
                <a:spcPts val="1200"/>
              </a:spcBef>
              <a:spcAft>
                <a:spcPts val="0"/>
              </a:spcAft>
              <a:buClr>
                <a:srgbClr val="FF43D7"/>
              </a:buClr>
              <a:buSzPts val="2300"/>
              <a:buFont typeface="Arial"/>
              <a:buChar char="•"/>
            </a:pPr>
            <a:r>
              <a:rPr lang="en-US" sz="1800" b="1" i="0" u="none" strike="noStrike" cap="none" dirty="0">
                <a:solidFill>
                  <a:srgbClr val="FF37D4"/>
                </a:solidFill>
                <a:latin typeface="Montserrat"/>
                <a:ea typeface="Montserrat"/>
                <a:cs typeface="Montserrat"/>
                <a:sym typeface="Montserrat"/>
              </a:rPr>
              <a:t>Thousands </a:t>
            </a:r>
            <a:r>
              <a:rPr lang="en-US" sz="1800" b="1" i="0" u="none" strike="noStrike" cap="none" dirty="0">
                <a:solidFill>
                  <a:srgbClr val="D9E1E3"/>
                </a:solidFill>
                <a:latin typeface="Montserrat"/>
                <a:ea typeface="Montserrat"/>
                <a:cs typeface="Montserrat"/>
                <a:sym typeface="Montserrat"/>
              </a:rPr>
              <a:t>of businesses, investors, cities, communities, civil society, knowledge and international organisations joining and raising ambition and achieving targets.</a:t>
            </a:r>
            <a:endParaRPr sz="1800" b="1" i="0" u="none" strike="noStrike" cap="none" dirty="0">
              <a:solidFill>
                <a:srgbClr val="FF47D8"/>
              </a:solidFill>
              <a:latin typeface="Montserrat"/>
              <a:ea typeface="Montserrat"/>
              <a:cs typeface="Montserrat"/>
              <a:sym typeface="Montserrat"/>
            </a:endParaRPr>
          </a:p>
          <a:p>
            <a:pPr marL="0" marR="0" lvl="0" indent="0" algn="l" rtl="0">
              <a:lnSpc>
                <a:spcPct val="100000"/>
              </a:lnSpc>
              <a:spcBef>
                <a:spcPts val="1200"/>
              </a:spcBef>
              <a:spcAft>
                <a:spcPts val="0"/>
              </a:spcAft>
              <a:buNone/>
            </a:pPr>
            <a:r>
              <a:rPr lang="en-US" sz="1800" b="1" i="0" u="none" strike="noStrike" cap="none" dirty="0">
                <a:solidFill>
                  <a:srgbClr val="FF47D8"/>
                </a:solidFill>
                <a:latin typeface="Montserrat"/>
                <a:ea typeface="Montserrat"/>
                <a:cs typeface="Montserrat"/>
                <a:sym typeface="Montserrat"/>
              </a:rPr>
              <a:t> </a:t>
            </a:r>
            <a:endParaRPr sz="1800" b="1" i="0" u="none" strike="noStrike" cap="none" dirty="0">
              <a:solidFill>
                <a:srgbClr val="FF47D8"/>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300" b="1" i="0" u="none" strike="noStrike" cap="none" dirty="0">
              <a:solidFill>
                <a:srgbClr val="D9E1E3"/>
              </a:solidFill>
              <a:latin typeface="Montserrat"/>
              <a:ea typeface="Montserrat"/>
              <a:cs typeface="Montserrat"/>
              <a:sym typeface="Montserrat"/>
            </a:endParaRPr>
          </a:p>
          <a:p>
            <a:pPr marL="180000" marR="0" lvl="2" indent="-33950" algn="l" rtl="0">
              <a:lnSpc>
                <a:spcPct val="100000"/>
              </a:lnSpc>
              <a:spcBef>
                <a:spcPts val="1200"/>
              </a:spcBef>
              <a:spcAft>
                <a:spcPts val="0"/>
              </a:spcAft>
              <a:buClr>
                <a:srgbClr val="FF43D7"/>
              </a:buClr>
              <a:buSzPts val="2300"/>
              <a:buFont typeface="Arial"/>
              <a:buNone/>
            </a:pPr>
            <a:endParaRPr sz="2000" b="1" i="0" u="none" strike="noStrike" cap="none" dirty="0">
              <a:solidFill>
                <a:srgbClr val="D9E1E3"/>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92"/>
        <p:cNvGrpSpPr/>
        <p:nvPr/>
      </p:nvGrpSpPr>
      <p:grpSpPr>
        <a:xfrm>
          <a:off x="0" y="0"/>
          <a:ext cx="0" cy="0"/>
          <a:chOff x="0" y="0"/>
          <a:chExt cx="0" cy="0"/>
        </a:xfrm>
      </p:grpSpPr>
      <p:sp>
        <p:nvSpPr>
          <p:cNvPr id="293" name="Google Shape;293;gd9b4d36521_2_50"/>
          <p:cNvSpPr txBox="1"/>
          <p:nvPr/>
        </p:nvSpPr>
        <p:spPr>
          <a:xfrm>
            <a:off x="257515" y="207334"/>
            <a:ext cx="7324386"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500" b="1" i="0" u="none" strike="noStrike" kern="0" cap="none" spc="0" normalizeH="0" baseline="0" noProof="0">
                <a:ln>
                  <a:noFill/>
                </a:ln>
                <a:solidFill>
                  <a:srgbClr val="FF37D5"/>
                </a:solidFill>
                <a:effectLst/>
                <a:uLnTx/>
                <a:uFillTx/>
                <a:latin typeface="Montserrat"/>
                <a:ea typeface="Montserrat"/>
                <a:cs typeface="Montserrat"/>
                <a:sym typeface="Montserrat"/>
              </a:rPr>
              <a:t>Race to Resilience and COP Presidency </a:t>
            </a:r>
            <a:endParaRPr kumimoji="0" sz="25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294" name="Google Shape;294;gd9b4d36521_2_50"/>
          <p:cNvSpPr txBox="1"/>
          <p:nvPr/>
        </p:nvSpPr>
        <p:spPr>
          <a:xfrm>
            <a:off x="-53918" y="1186714"/>
            <a:ext cx="4633020" cy="4114792"/>
          </a:xfrm>
          <a:prstGeom prst="rect">
            <a:avLst/>
          </a:prstGeom>
          <a:noFill/>
          <a:ln>
            <a:noFill/>
          </a:ln>
        </p:spPr>
        <p:txBody>
          <a:bodyPr spcFirstLastPara="1" wrap="square" lIns="91425" tIns="91425" rIns="91425" bIns="91425" anchor="t" anchorCtr="0">
            <a:noAutofit/>
          </a:bodyPr>
          <a:lstStyle/>
          <a:p>
            <a:pPr marL="285750" marR="0" lvl="0" indent="-285750" algn="l" defTabSz="914400" rtl="0" eaLnBrk="1" fontAlgn="auto" latinLnBrk="0" hangingPunct="1">
              <a:lnSpc>
                <a:spcPct val="100000"/>
              </a:lnSpc>
              <a:spcBef>
                <a:spcPts val="600"/>
              </a:spcBef>
              <a:spcAft>
                <a:spcPts val="0"/>
              </a:spcAft>
              <a:buClr>
                <a:srgbClr val="FF4FD9"/>
              </a:buClr>
              <a:buSzPts val="1800"/>
              <a:buFont typeface="Noto Sans Symbols"/>
              <a:buChar char="❑"/>
              <a:tabLst/>
              <a:defRPr/>
            </a:pPr>
            <a:r>
              <a:rPr kumimoji="0" lang="en-US" sz="1800" b="1" i="0" u="none" strike="noStrike" kern="0" cap="none" spc="0" normalizeH="0" baseline="0" noProof="0" dirty="0">
                <a:ln>
                  <a:noFill/>
                </a:ln>
                <a:solidFill>
                  <a:srgbClr val="FF4FD9"/>
                </a:solidFill>
                <a:effectLst/>
                <a:uLnTx/>
                <a:uFillTx/>
                <a:latin typeface="Montserrat"/>
                <a:ea typeface="Montserrat"/>
                <a:cs typeface="Montserrat"/>
                <a:sym typeface="Montserrat"/>
              </a:rPr>
              <a:t>Adaptation Action </a:t>
            </a:r>
            <a:r>
              <a:rPr kumimoji="0" lang="en-US" sz="1800" b="1" i="0" u="none" strike="noStrike" kern="0" cap="none" spc="0" normalizeH="0" baseline="0" noProof="0" dirty="0">
                <a:ln>
                  <a:noFill/>
                </a:ln>
                <a:solidFill>
                  <a:srgbClr val="FF47D8"/>
                </a:solidFill>
                <a:effectLst/>
                <a:uLnTx/>
                <a:uFillTx/>
                <a:latin typeface="Montserrat"/>
                <a:ea typeface="Montserrat"/>
                <a:cs typeface="Montserrat"/>
                <a:sym typeface="Montserrat"/>
              </a:rPr>
              <a:t>Coalition</a:t>
            </a:r>
            <a:r>
              <a:rPr kumimoji="0" lang="en-US" sz="1800" b="1" i="0" u="none" strike="noStrike" kern="0" cap="none" spc="0" normalizeH="0" baseline="0" noProof="0" dirty="0">
                <a:ln>
                  <a:noFill/>
                </a:ln>
                <a:solidFill>
                  <a:srgbClr val="FF4FD9"/>
                </a:solidFill>
                <a:effectLst/>
                <a:uLnTx/>
                <a:uFillTx/>
                <a:latin typeface="Montserrat"/>
                <a:ea typeface="Montserrat"/>
                <a:cs typeface="Montserrat"/>
                <a:sym typeface="Montserrat"/>
              </a:rPr>
              <a:t> </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aims to support and mobilise action by states.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FF4FD9"/>
              </a:buClr>
              <a:buSzPts val="1800"/>
              <a:buFont typeface="Noto Sans Symbols"/>
              <a:buChar char="❑"/>
              <a:tabLst/>
              <a:defRPr/>
            </a:pPr>
            <a:r>
              <a:rPr kumimoji="0" lang="en-US" sz="1800" b="1" i="0" u="none" strike="noStrike" kern="0" cap="none" spc="0" normalizeH="0" baseline="0" noProof="0" dirty="0">
                <a:ln>
                  <a:noFill/>
                </a:ln>
                <a:solidFill>
                  <a:srgbClr val="FF47D8"/>
                </a:solidFill>
                <a:effectLst/>
                <a:uLnTx/>
                <a:uFillTx/>
                <a:latin typeface="Montserrat"/>
                <a:ea typeface="Montserrat"/>
                <a:cs typeface="Montserrat"/>
                <a:sym typeface="Montserrat"/>
              </a:rPr>
              <a:t>Race to Resilience </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aims to </a:t>
            </a:r>
            <a:r>
              <a:rPr kumimoji="0" lang="en-US" sz="1800" b="1" i="0" u="none" strike="noStrike" kern="0" cap="none" spc="0" normalizeH="0" baseline="0" noProof="0" dirty="0" err="1">
                <a:ln>
                  <a:noFill/>
                </a:ln>
                <a:solidFill>
                  <a:srgbClr val="D9E1E3"/>
                </a:solidFill>
                <a:effectLst/>
                <a:uLnTx/>
                <a:uFillTx/>
                <a:latin typeface="Montserrat"/>
                <a:ea typeface="Montserrat"/>
                <a:cs typeface="Montserrat"/>
                <a:sym typeface="Montserrat"/>
              </a:rPr>
              <a:t>mobilse</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 action by non state actors.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4FD9"/>
              </a:buClr>
              <a:buSzPts val="1800"/>
              <a:buFont typeface="Noto Sans Symbols"/>
              <a:buChar char="❑"/>
              <a:tabLst/>
              <a:defRPr/>
            </a:pP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Both responds to COP26 Presidency (and UNSG) priorities on adaptation and resilience.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FF4FD9"/>
              </a:buClr>
              <a:buSzPts val="1800"/>
              <a:buFont typeface="Noto Sans Symbols"/>
              <a:buChar char="❑"/>
              <a:tabLst/>
              <a:defRPr/>
            </a:pP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Champions Team working closely with FCDO and COP26 Unit including in Glasgow.</a:t>
            </a:r>
            <a:endParaRPr kumimoji="0" sz="18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p:txBody>
      </p:sp>
      <p:sp>
        <p:nvSpPr>
          <p:cNvPr id="295" name="Google Shape;295;gd9b4d36521_2_5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18</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96" name="Google Shape;296;gd9b4d36521_2_50"/>
          <p:cNvCxnSpPr/>
          <p:nvPr/>
        </p:nvCxnSpPr>
        <p:spPr>
          <a:xfrm rot="10800000" flipH="1">
            <a:off x="278215" y="1002890"/>
            <a:ext cx="8601775" cy="12264"/>
          </a:xfrm>
          <a:prstGeom prst="straightConnector1">
            <a:avLst/>
          </a:prstGeom>
          <a:noFill/>
          <a:ln w="38100" cap="flat" cmpd="sng">
            <a:solidFill>
              <a:srgbClr val="FF43D7"/>
            </a:solidFill>
            <a:prstDash val="solid"/>
            <a:round/>
            <a:headEnd type="none" w="sm" len="sm"/>
            <a:tailEnd type="none" w="sm" len="sm"/>
          </a:ln>
        </p:spPr>
      </p:cxnSp>
      <p:pic>
        <p:nvPicPr>
          <p:cNvPr id="297" name="Google Shape;297;gd9b4d36521_2_50"/>
          <p:cNvPicPr preferRelativeResize="0"/>
          <p:nvPr/>
        </p:nvPicPr>
        <p:blipFill rotWithShape="1">
          <a:blip r:embed="rId3">
            <a:alphaModFix/>
          </a:blip>
          <a:srcRect/>
          <a:stretch/>
        </p:blipFill>
        <p:spPr>
          <a:xfrm>
            <a:off x="7655143" y="163707"/>
            <a:ext cx="1224847" cy="667623"/>
          </a:xfrm>
          <a:prstGeom prst="rect">
            <a:avLst/>
          </a:prstGeom>
          <a:noFill/>
          <a:ln>
            <a:noFill/>
          </a:ln>
        </p:spPr>
      </p:pic>
      <p:pic>
        <p:nvPicPr>
          <p:cNvPr id="298" name="Google Shape;298;gd9b4d36521_2_50" descr="COP26 at the SEC in Glasgow — BIG HIT"/>
          <p:cNvPicPr preferRelativeResize="0"/>
          <p:nvPr/>
        </p:nvPicPr>
        <p:blipFill rotWithShape="1">
          <a:blip r:embed="rId4">
            <a:alphaModFix/>
          </a:blip>
          <a:srcRect/>
          <a:stretch/>
        </p:blipFill>
        <p:spPr>
          <a:xfrm>
            <a:off x="4572000" y="1455441"/>
            <a:ext cx="4366351" cy="290873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9"/>
        <p:cNvGrpSpPr/>
        <p:nvPr/>
      </p:nvGrpSpPr>
      <p:grpSpPr>
        <a:xfrm>
          <a:off x="0" y="0"/>
          <a:ext cx="0" cy="0"/>
          <a:chOff x="0" y="0"/>
          <a:chExt cx="0" cy="0"/>
        </a:xfrm>
      </p:grpSpPr>
      <p:sp>
        <p:nvSpPr>
          <p:cNvPr id="260" name="Google Shape;260;p147"/>
          <p:cNvSpPr txBox="1"/>
          <p:nvPr/>
        </p:nvSpPr>
        <p:spPr>
          <a:xfrm>
            <a:off x="257515" y="207334"/>
            <a:ext cx="7270629"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Race to Resilience themes</a:t>
            </a:r>
            <a:endParaRPr sz="2500" b="0" i="0" u="none" strike="noStrike" cap="none">
              <a:solidFill>
                <a:srgbClr val="FF37D5"/>
              </a:solidFill>
              <a:latin typeface="Montserrat"/>
              <a:ea typeface="Montserrat"/>
              <a:cs typeface="Montserrat"/>
              <a:sym typeface="Montserrat"/>
            </a:endParaRPr>
          </a:p>
        </p:txBody>
      </p:sp>
      <p:sp>
        <p:nvSpPr>
          <p:cNvPr id="261" name="Google Shape;261;p147"/>
          <p:cNvSpPr txBox="1"/>
          <p:nvPr/>
        </p:nvSpPr>
        <p:spPr>
          <a:xfrm>
            <a:off x="146957" y="844424"/>
            <a:ext cx="8874201" cy="750487"/>
          </a:xfrm>
          <a:prstGeom prst="rect">
            <a:avLst/>
          </a:prstGeom>
          <a:noFill/>
          <a:ln>
            <a:noFill/>
          </a:ln>
        </p:spPr>
        <p:txBody>
          <a:bodyPr spcFirstLastPara="1" wrap="square" lIns="91425" tIns="91425" rIns="91425" bIns="91425" anchor="t" anchorCtr="0">
            <a:noAutofit/>
          </a:bodyPr>
          <a:lstStyle/>
          <a:p>
            <a:pPr marL="285743" marR="0" lvl="0" indent="-285743" algn="l" rtl="0">
              <a:lnSpc>
                <a:spcPct val="100000"/>
              </a:lnSpc>
              <a:spcBef>
                <a:spcPts val="0"/>
              </a:spcBef>
              <a:spcAft>
                <a:spcPts val="0"/>
              </a:spcAft>
              <a:buClr>
                <a:srgbClr val="FF4FD9"/>
              </a:buClr>
              <a:buSzPts val="1800"/>
              <a:buFont typeface="Noto Sans Symbols"/>
              <a:buChar char="❑"/>
            </a:pPr>
            <a:r>
              <a:rPr lang="en-US" sz="1800" b="1" i="0" u="none" strike="noStrike" cap="none">
                <a:solidFill>
                  <a:srgbClr val="D9E1E3"/>
                </a:solidFill>
                <a:latin typeface="Montserrat"/>
                <a:ea typeface="Montserrat"/>
                <a:cs typeface="Montserrat"/>
                <a:sym typeface="Montserrat"/>
              </a:rPr>
              <a:t>Focus on </a:t>
            </a:r>
            <a:r>
              <a:rPr lang="en-US" sz="1800" b="1" i="0" u="none" strike="noStrike" cap="none">
                <a:solidFill>
                  <a:srgbClr val="FF37D4"/>
                </a:solidFill>
                <a:latin typeface="Montserrat"/>
                <a:ea typeface="Montserrat"/>
                <a:cs typeface="Montserrat"/>
                <a:sym typeface="Montserrat"/>
              </a:rPr>
              <a:t>communities, cities and businesses </a:t>
            </a:r>
            <a:r>
              <a:rPr lang="en-US" sz="1800" b="1" i="0" u="none" strike="noStrike" cap="none">
                <a:solidFill>
                  <a:srgbClr val="D9E1E3"/>
                </a:solidFill>
                <a:latin typeface="Montserrat"/>
                <a:ea typeface="Montserrat"/>
                <a:cs typeface="Montserrat"/>
                <a:sym typeface="Montserrat"/>
              </a:rPr>
              <a:t>from</a:t>
            </a:r>
            <a:r>
              <a:rPr lang="en-US" sz="1800" b="1" i="0" u="none" strike="noStrike" cap="none">
                <a:solidFill>
                  <a:srgbClr val="FF43D7"/>
                </a:solidFill>
                <a:latin typeface="Montserrat"/>
                <a:ea typeface="Montserrat"/>
                <a:cs typeface="Montserrat"/>
                <a:sym typeface="Montserrat"/>
              </a:rPr>
              <a:t> all countries </a:t>
            </a:r>
            <a:r>
              <a:rPr lang="en-US" sz="1800" b="1" i="0" u="none" strike="noStrike" cap="none">
                <a:solidFill>
                  <a:srgbClr val="D9E1E3"/>
                </a:solidFill>
                <a:latin typeface="Montserrat"/>
                <a:ea typeface="Montserrat"/>
                <a:cs typeface="Montserrat"/>
                <a:sym typeface="Montserrat"/>
              </a:rPr>
              <a:t>to build their resilience to climate shocks and stresses. </a:t>
            </a:r>
            <a:endParaRPr sz="1300" b="1" i="0" u="none" strike="noStrike" cap="none">
              <a:solidFill>
                <a:srgbClr val="D9E1E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DBE2E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DBE2E4"/>
              </a:solidFill>
              <a:latin typeface="Montserrat"/>
              <a:ea typeface="Montserrat"/>
              <a:cs typeface="Montserrat"/>
              <a:sym typeface="Montserrat"/>
            </a:endParaRPr>
          </a:p>
        </p:txBody>
      </p:sp>
      <p:sp>
        <p:nvSpPr>
          <p:cNvPr id="262" name="Google Shape;262;p147"/>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19</a:t>
            </a:fld>
            <a:endParaRPr sz="600" b="0" i="0" u="none" strike="noStrike" cap="none">
              <a:solidFill>
                <a:srgbClr val="DBE2E4"/>
              </a:solidFill>
              <a:latin typeface="Montserrat"/>
              <a:ea typeface="Montserrat"/>
              <a:cs typeface="Montserrat"/>
              <a:sym typeface="Montserrat"/>
            </a:endParaRPr>
          </a:p>
        </p:txBody>
      </p:sp>
      <p:cxnSp>
        <p:nvCxnSpPr>
          <p:cNvPr id="263" name="Google Shape;263;p147"/>
          <p:cNvCxnSpPr/>
          <p:nvPr/>
        </p:nvCxnSpPr>
        <p:spPr>
          <a:xfrm>
            <a:off x="257514" y="768927"/>
            <a:ext cx="8391186" cy="26410"/>
          </a:xfrm>
          <a:prstGeom prst="straightConnector1">
            <a:avLst/>
          </a:prstGeom>
          <a:noFill/>
          <a:ln w="38100" cap="flat" cmpd="sng">
            <a:solidFill>
              <a:srgbClr val="FF43D7"/>
            </a:solidFill>
            <a:prstDash val="solid"/>
            <a:round/>
            <a:headEnd type="none" w="sm" len="sm"/>
            <a:tailEnd type="none" w="sm" len="sm"/>
          </a:ln>
        </p:spPr>
      </p:cxnSp>
      <p:pic>
        <p:nvPicPr>
          <p:cNvPr id="264" name="Google Shape;264;p147"/>
          <p:cNvPicPr preferRelativeResize="0"/>
          <p:nvPr/>
        </p:nvPicPr>
        <p:blipFill rotWithShape="1">
          <a:blip r:embed="rId3">
            <a:alphaModFix/>
          </a:blip>
          <a:srcRect/>
          <a:stretch/>
        </p:blipFill>
        <p:spPr>
          <a:xfrm>
            <a:off x="7528144" y="1"/>
            <a:ext cx="1224847" cy="667623"/>
          </a:xfrm>
          <a:prstGeom prst="rect">
            <a:avLst/>
          </a:prstGeom>
          <a:noFill/>
          <a:ln>
            <a:noFill/>
          </a:ln>
        </p:spPr>
      </p:pic>
      <p:sp>
        <p:nvSpPr>
          <p:cNvPr id="265" name="Google Shape;265;p147"/>
          <p:cNvSpPr txBox="1"/>
          <p:nvPr/>
        </p:nvSpPr>
        <p:spPr>
          <a:xfrm>
            <a:off x="257514" y="4374573"/>
            <a:ext cx="839118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FF37D4"/>
                </a:solidFill>
                <a:latin typeface="Montserrat"/>
                <a:ea typeface="Montserrat"/>
                <a:cs typeface="Montserrat"/>
                <a:sym typeface="Montserrat"/>
              </a:rPr>
              <a:t>Finance &amp; Disaster Risk Reduction &amp; Knowledge &amp; Inclusion (</a:t>
            </a:r>
            <a:r>
              <a:rPr lang="en-US" sz="1400" b="1" i="0" u="none" strike="noStrike" cap="none" dirty="0" err="1">
                <a:solidFill>
                  <a:srgbClr val="FF37D4"/>
                </a:solidFill>
                <a:latin typeface="Montserrat"/>
                <a:ea typeface="Montserrat"/>
                <a:cs typeface="Montserrat"/>
                <a:sym typeface="Montserrat"/>
              </a:rPr>
              <a:t>esp</a:t>
            </a:r>
            <a:r>
              <a:rPr lang="en-US" sz="1400" b="1" i="0" u="none" strike="noStrike" cap="none" dirty="0">
                <a:solidFill>
                  <a:srgbClr val="FF37D4"/>
                </a:solidFill>
                <a:latin typeface="Montserrat"/>
                <a:ea typeface="Montserrat"/>
                <a:cs typeface="Montserrat"/>
                <a:sym typeface="Montserrat"/>
              </a:rPr>
              <a:t> women and girls) </a:t>
            </a:r>
            <a:r>
              <a:rPr lang="en-US" sz="1400" b="1" i="0" u="none" strike="noStrike" cap="none" dirty="0">
                <a:solidFill>
                  <a:srgbClr val="D9E1E3"/>
                </a:solidFill>
                <a:latin typeface="Montserrat"/>
                <a:ea typeface="Montserrat"/>
                <a:cs typeface="Montserrat"/>
                <a:sym typeface="Montserrat"/>
              </a:rPr>
              <a:t>cut across all these themes.</a:t>
            </a:r>
            <a:endParaRPr dirty="0"/>
          </a:p>
        </p:txBody>
      </p:sp>
      <p:sp>
        <p:nvSpPr>
          <p:cNvPr id="266" name="Google Shape;266;p147"/>
          <p:cNvSpPr txBox="1"/>
          <p:nvPr/>
        </p:nvSpPr>
        <p:spPr>
          <a:xfrm>
            <a:off x="3383047" y="1789050"/>
            <a:ext cx="2351799" cy="2523768"/>
          </a:xfrm>
          <a:prstGeom prst="rect">
            <a:avLst/>
          </a:prstGeom>
          <a:noFill/>
          <a:ln>
            <a:noFill/>
          </a:ln>
        </p:spPr>
        <p:txBody>
          <a:bodyPr spcFirstLastPara="1" wrap="square" lIns="91425" tIns="45700" rIns="91425" bIns="45700" anchor="t" anchorCtr="0">
            <a:spAutoFit/>
          </a:bodyPr>
          <a:lstStyle/>
          <a:p>
            <a:pPr marL="218244" marR="0" lvl="0" indent="0" algn="l" rtl="0">
              <a:lnSpc>
                <a:spcPct val="100000"/>
              </a:lnSpc>
              <a:spcBef>
                <a:spcPts val="0"/>
              </a:spcBef>
              <a:spcAft>
                <a:spcPts val="0"/>
              </a:spcAft>
              <a:buNone/>
            </a:pPr>
            <a:r>
              <a:rPr lang="en-US" sz="1800" b="1" i="0" u="none" strike="noStrike" cap="none">
                <a:solidFill>
                  <a:srgbClr val="FF43D7"/>
                </a:solidFill>
                <a:latin typeface="Montserrat"/>
                <a:ea typeface="Montserrat"/>
                <a:cs typeface="Montserrat"/>
                <a:sym typeface="Montserrat"/>
              </a:rPr>
              <a:t>Rural: </a:t>
            </a:r>
            <a:r>
              <a:rPr lang="en-US" sz="1400" b="1" i="0" u="none" strike="noStrike" cap="none">
                <a:solidFill>
                  <a:schemeClr val="lt1"/>
                </a:solidFill>
                <a:latin typeface="Arial"/>
                <a:ea typeface="Arial"/>
                <a:cs typeface="Arial"/>
                <a:sym typeface="Arial"/>
              </a:rPr>
              <a:t>Smallholder farmers, rural entrepreneurs, and industries across food and ag. supply chains are adaptive, equitable, and are equipped to thrive in the face of climate change whilst protecting nature. </a:t>
            </a:r>
            <a:endParaRPr sz="1400" b="1" i="0" u="none" strike="noStrike" cap="none">
              <a:solidFill>
                <a:schemeClr val="lt1"/>
              </a:solidFill>
              <a:latin typeface="Montserrat"/>
              <a:ea typeface="Montserrat"/>
              <a:cs typeface="Montserrat"/>
              <a:sym typeface="Montserrat"/>
            </a:endParaRPr>
          </a:p>
        </p:txBody>
      </p:sp>
      <p:sp>
        <p:nvSpPr>
          <p:cNvPr id="267" name="Google Shape;267;p147"/>
          <p:cNvSpPr txBox="1"/>
          <p:nvPr/>
        </p:nvSpPr>
        <p:spPr>
          <a:xfrm>
            <a:off x="6577346" y="1916411"/>
            <a:ext cx="2351799"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FF43D7"/>
                </a:solidFill>
                <a:latin typeface="Montserrat"/>
                <a:ea typeface="Montserrat"/>
                <a:cs typeface="Montserrat"/>
                <a:sym typeface="Montserrat"/>
              </a:rPr>
              <a:t>Coastal: </a:t>
            </a:r>
            <a:r>
              <a:rPr lang="en-US" sz="1400" b="1" i="0" u="none" strike="noStrike" cap="none">
                <a:solidFill>
                  <a:srgbClr val="F2F2F2"/>
                </a:solidFill>
                <a:latin typeface="Arial"/>
                <a:ea typeface="Arial"/>
                <a:cs typeface="Arial"/>
                <a:sym typeface="Arial"/>
              </a:rPr>
              <a:t>Safeguard coastal and riverine cities, communities and businesses through increased investment in adaptation and resilience and protection of natural ecosystems that support those livelihoods and economies.</a:t>
            </a:r>
            <a:endParaRPr sz="1400" b="0" i="0" u="none" strike="noStrike" cap="none">
              <a:solidFill>
                <a:srgbClr val="F2F2F2"/>
              </a:solidFill>
              <a:latin typeface="Arial"/>
              <a:ea typeface="Arial"/>
              <a:cs typeface="Arial"/>
              <a:sym typeface="Arial"/>
            </a:endParaRPr>
          </a:p>
        </p:txBody>
      </p:sp>
      <p:sp>
        <p:nvSpPr>
          <p:cNvPr id="268" name="Google Shape;268;p147"/>
          <p:cNvSpPr txBox="1"/>
          <p:nvPr/>
        </p:nvSpPr>
        <p:spPr>
          <a:xfrm>
            <a:off x="548388" y="1847178"/>
            <a:ext cx="2459415" cy="2331407"/>
          </a:xfrm>
          <a:prstGeom prst="rect">
            <a:avLst/>
          </a:prstGeom>
          <a:noFill/>
          <a:ln>
            <a:noFill/>
          </a:ln>
        </p:spPr>
        <p:txBody>
          <a:bodyPr spcFirstLastPara="1" wrap="square" lIns="91425" tIns="45700" rIns="91425" bIns="45700" anchor="t" anchorCtr="0">
            <a:spAutoFit/>
          </a:bodyPr>
          <a:lstStyle/>
          <a:p>
            <a:pPr marL="218244" marR="0" lvl="0" indent="0" algn="l" rtl="0">
              <a:lnSpc>
                <a:spcPct val="100000"/>
              </a:lnSpc>
              <a:spcBef>
                <a:spcPts val="0"/>
              </a:spcBef>
              <a:spcAft>
                <a:spcPts val="0"/>
              </a:spcAft>
              <a:buNone/>
            </a:pPr>
            <a:r>
              <a:rPr lang="en-US" sz="1950" b="1" i="0" u="none" strike="noStrike" cap="none">
                <a:solidFill>
                  <a:srgbClr val="FF43D7"/>
                </a:solidFill>
                <a:latin typeface="Montserrat"/>
                <a:ea typeface="Montserrat"/>
                <a:cs typeface="Montserrat"/>
                <a:sym typeface="Montserrat"/>
              </a:rPr>
              <a:t>Urban: </a:t>
            </a:r>
            <a:r>
              <a:rPr lang="en-US" sz="1400" b="1" i="0" u="none" strike="noStrike" cap="none">
                <a:solidFill>
                  <a:srgbClr val="F2F2F2"/>
                </a:solidFill>
                <a:latin typeface="Arial"/>
                <a:ea typeface="Arial"/>
                <a:cs typeface="Arial"/>
                <a:sym typeface="Arial"/>
              </a:rPr>
              <a:t>Cities, industrial communities and informal settlements become healthy, safe and thriving spaces that support resilient livelihoods and allow for green recovery post COVID-19.</a:t>
            </a:r>
            <a:endParaRPr/>
          </a:p>
        </p:txBody>
      </p:sp>
      <p:pic>
        <p:nvPicPr>
          <p:cNvPr id="269" name="Google Shape;269;p147" descr="City outline"/>
          <p:cNvPicPr preferRelativeResize="0"/>
          <p:nvPr/>
        </p:nvPicPr>
        <p:blipFill rotWithShape="1">
          <a:blip r:embed="rId4">
            <a:alphaModFix/>
          </a:blip>
          <a:srcRect/>
          <a:stretch/>
        </p:blipFill>
        <p:spPr>
          <a:xfrm>
            <a:off x="146957" y="1594911"/>
            <a:ext cx="627511" cy="627511"/>
          </a:xfrm>
          <a:prstGeom prst="rect">
            <a:avLst/>
          </a:prstGeom>
          <a:noFill/>
          <a:ln>
            <a:noFill/>
          </a:ln>
        </p:spPr>
      </p:pic>
      <p:pic>
        <p:nvPicPr>
          <p:cNvPr id="270" name="Google Shape;270;p147" descr="Tree With Roots outline"/>
          <p:cNvPicPr preferRelativeResize="0"/>
          <p:nvPr/>
        </p:nvPicPr>
        <p:blipFill rotWithShape="1">
          <a:blip r:embed="rId5">
            <a:alphaModFix/>
          </a:blip>
          <a:srcRect/>
          <a:stretch/>
        </p:blipFill>
        <p:spPr>
          <a:xfrm>
            <a:off x="2953058" y="1557239"/>
            <a:ext cx="750487" cy="750487"/>
          </a:xfrm>
          <a:prstGeom prst="rect">
            <a:avLst/>
          </a:prstGeom>
          <a:noFill/>
          <a:ln>
            <a:noFill/>
          </a:ln>
        </p:spPr>
      </p:pic>
      <p:pic>
        <p:nvPicPr>
          <p:cNvPr id="271" name="Google Shape;271;p147" descr="Tropical scene outline"/>
          <p:cNvPicPr preferRelativeResize="0"/>
          <p:nvPr/>
        </p:nvPicPr>
        <p:blipFill rotWithShape="1">
          <a:blip r:embed="rId6">
            <a:alphaModFix/>
          </a:blip>
          <a:srcRect/>
          <a:stretch/>
        </p:blipFill>
        <p:spPr>
          <a:xfrm>
            <a:off x="5826859" y="1589717"/>
            <a:ext cx="750487" cy="750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5" y="239233"/>
            <a:ext cx="7159286"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3600" b="1" i="0" u="none" strike="noStrike" kern="0" cap="none" spc="0" normalizeH="0" baseline="0" noProof="0" dirty="0">
                <a:ln>
                  <a:noFill/>
                </a:ln>
                <a:solidFill>
                  <a:srgbClr val="FF37D5"/>
                </a:solidFill>
                <a:effectLst/>
                <a:uLnTx/>
                <a:uFillTx/>
                <a:latin typeface="Montserrat"/>
                <a:ea typeface="Montserrat"/>
                <a:cs typeface="Montserrat"/>
                <a:sym typeface="Montserrat"/>
              </a:rPr>
              <a:t>Today</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78215" y="1002928"/>
            <a:ext cx="8433299" cy="3513"/>
          </a:xfrm>
          <a:prstGeom prst="straightConnector1">
            <a:avLst/>
          </a:prstGeom>
          <a:noFill/>
          <a:ln w="38100" cap="flat" cmpd="sng">
            <a:solidFill>
              <a:srgbClr val="FF43D7"/>
            </a:solidFill>
            <a:prstDash val="solid"/>
            <a:round/>
            <a:headEnd type="none" w="sm" len="sm"/>
            <a:tailEnd type="none" w="sm" len="sm"/>
          </a:ln>
        </p:spPr>
      </p:cxnSp>
      <p:sp>
        <p:nvSpPr>
          <p:cNvPr id="255" name="Google Shape;255;p5"/>
          <p:cNvSpPr/>
          <p:nvPr/>
        </p:nvSpPr>
        <p:spPr>
          <a:xfrm>
            <a:off x="388655" y="1677111"/>
            <a:ext cx="6915911" cy="3600945"/>
          </a:xfrm>
          <a:prstGeom prst="rect">
            <a:avLst/>
          </a:prstGeom>
          <a:noFill/>
          <a:ln>
            <a:noFill/>
          </a:ln>
        </p:spPr>
        <p:txBody>
          <a:bodyPr spcFirstLastPara="1" wrap="square" lIns="91425" tIns="45700" rIns="91425" bIns="45700" anchor="t" anchorCtr="0">
            <a:spAutoFit/>
          </a:bodyPr>
          <a:lstStyle/>
          <a:p>
            <a:pPr marL="514350" marR="0" lvl="0" indent="-514350" algn="l" defTabSz="914400" rtl="0" eaLnBrk="1" fontAlgn="auto" latinLnBrk="0" hangingPunct="1">
              <a:lnSpc>
                <a:spcPct val="100000"/>
              </a:lnSpc>
              <a:spcBef>
                <a:spcPts val="1200"/>
              </a:spcBef>
              <a:spcAft>
                <a:spcPts val="0"/>
              </a:spcAft>
              <a:buClr>
                <a:srgbClr val="FF43D7"/>
              </a:buClr>
              <a:buSzPts val="2300"/>
              <a:buFont typeface="+mj-lt"/>
              <a:buAutoNum type="romanUcPeriod"/>
              <a:tabLst/>
              <a:defRPr/>
            </a:pPr>
            <a:r>
              <a:rPr kumimoji="0" lang="en-US" sz="2400" b="1" i="0" u="none" strike="noStrike" kern="0" cap="none" spc="0" normalizeH="0" baseline="0" noProof="0" dirty="0">
                <a:ln>
                  <a:noFill/>
                </a:ln>
                <a:solidFill>
                  <a:srgbClr val="D9E1E3"/>
                </a:solidFill>
                <a:effectLst/>
                <a:uLnTx/>
                <a:uFillTx/>
                <a:latin typeface="Montserrat"/>
                <a:ea typeface="Montserrat"/>
                <a:cs typeface="Montserrat"/>
                <a:sym typeface="Montserrat"/>
              </a:rPr>
              <a:t>Introduction to High Level Champions</a:t>
            </a:r>
          </a:p>
          <a:p>
            <a:pPr marL="514350" marR="0" lvl="0" indent="-514350" algn="l" defTabSz="914400" rtl="0" eaLnBrk="1" fontAlgn="auto" latinLnBrk="0" hangingPunct="1">
              <a:lnSpc>
                <a:spcPct val="100000"/>
              </a:lnSpc>
              <a:spcBef>
                <a:spcPts val="1200"/>
              </a:spcBef>
              <a:spcAft>
                <a:spcPts val="0"/>
              </a:spcAft>
              <a:buClr>
                <a:srgbClr val="FF43D7"/>
              </a:buClr>
              <a:buSzPts val="2300"/>
              <a:buFont typeface="+mj-lt"/>
              <a:buAutoNum type="romanUcPeriod"/>
              <a:tabLst/>
              <a:defRPr/>
            </a:pPr>
            <a:r>
              <a:rPr lang="en-US" sz="2400" b="1" dirty="0">
                <a:solidFill>
                  <a:srgbClr val="D9E1E3"/>
                </a:solidFill>
                <a:latin typeface="Montserrat"/>
                <a:ea typeface="Montserrat"/>
                <a:cs typeface="Montserrat"/>
                <a:sym typeface="Montserrat"/>
              </a:rPr>
              <a:t>Why a Race to Resilience Campaign</a:t>
            </a:r>
          </a:p>
          <a:p>
            <a:pPr marL="514350" marR="0" lvl="0" indent="-514350" algn="l" defTabSz="914400" rtl="0" eaLnBrk="1" fontAlgn="auto" latinLnBrk="0" hangingPunct="1">
              <a:lnSpc>
                <a:spcPct val="100000"/>
              </a:lnSpc>
              <a:spcBef>
                <a:spcPts val="1200"/>
              </a:spcBef>
              <a:spcAft>
                <a:spcPts val="0"/>
              </a:spcAft>
              <a:buClr>
                <a:srgbClr val="FF43D7"/>
              </a:buClr>
              <a:buSzPts val="2300"/>
              <a:buFont typeface="+mj-lt"/>
              <a:buAutoNum type="romanUcPeriod"/>
              <a:tabLst/>
              <a:defRPr/>
            </a:pPr>
            <a:r>
              <a:rPr lang="en-US" sz="2400" b="1" dirty="0">
                <a:solidFill>
                  <a:srgbClr val="D9E1E3"/>
                </a:solidFill>
                <a:latin typeface="Montserrat"/>
                <a:ea typeface="Montserrat"/>
                <a:cs typeface="Montserrat"/>
                <a:sym typeface="Montserrat"/>
              </a:rPr>
              <a:t>Overview of the Campaign</a:t>
            </a:r>
          </a:p>
          <a:p>
            <a:pPr marL="514350" marR="0" lvl="0" indent="-514350" algn="l" defTabSz="914400" rtl="0" eaLnBrk="1" fontAlgn="auto" latinLnBrk="0" hangingPunct="1">
              <a:lnSpc>
                <a:spcPct val="100000"/>
              </a:lnSpc>
              <a:spcBef>
                <a:spcPts val="1200"/>
              </a:spcBef>
              <a:spcAft>
                <a:spcPts val="0"/>
              </a:spcAft>
              <a:buClr>
                <a:srgbClr val="FF43D7"/>
              </a:buClr>
              <a:buSzPts val="2300"/>
              <a:buFont typeface="+mj-lt"/>
              <a:buAutoNum type="romanUcPeriod"/>
              <a:tabLst/>
              <a:defRPr/>
            </a:pPr>
            <a:r>
              <a:rPr kumimoji="0" lang="en-US" sz="2400" b="1" i="0" u="none" strike="noStrike" kern="0" cap="none" spc="0" normalizeH="0" baseline="0" noProof="0" dirty="0">
                <a:ln>
                  <a:noFill/>
                </a:ln>
                <a:solidFill>
                  <a:srgbClr val="D9E1E3"/>
                </a:solidFill>
                <a:effectLst/>
                <a:uLnTx/>
                <a:uFillTx/>
                <a:latin typeface="Montserrat"/>
                <a:ea typeface="Montserrat"/>
                <a:cs typeface="Montserrat"/>
                <a:sym typeface="Montserrat"/>
              </a:rPr>
              <a:t>Race to Resilience metrics framework</a:t>
            </a:r>
            <a:endParaRPr kumimoji="0" sz="24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47D8"/>
                </a:solidFill>
                <a:effectLst/>
                <a:uLnTx/>
                <a:uFillTx/>
                <a:latin typeface="Montserrat"/>
                <a:ea typeface="Montserrat"/>
                <a:cs typeface="Montserrat"/>
                <a:sym typeface="Montserrat"/>
              </a:rPr>
              <a:t> </a:t>
            </a:r>
            <a:endParaRPr kumimoji="0" sz="2400" b="1" i="0" u="none" strike="noStrike" kern="0" cap="none" spc="0" normalizeH="0" baseline="0" noProof="0" dirty="0">
              <a:ln>
                <a:noFill/>
              </a:ln>
              <a:solidFill>
                <a:srgbClr val="FF47D8"/>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a:p>
            <a:pPr marL="180000" marR="0" lvl="2" indent="-33950" algn="l" defTabSz="914400" rtl="0" eaLnBrk="1" fontAlgn="auto" latinLnBrk="0" hangingPunct="1">
              <a:lnSpc>
                <a:spcPct val="100000"/>
              </a:lnSpc>
              <a:spcBef>
                <a:spcPts val="1200"/>
              </a:spcBef>
              <a:spcAft>
                <a:spcPts val="0"/>
              </a:spcAft>
              <a:buClr>
                <a:srgbClr val="FF43D7"/>
              </a:buClr>
              <a:buSzPts val="2300"/>
              <a:buFont typeface="Arial"/>
              <a:buNone/>
              <a:tabLst/>
              <a:defRPr/>
            </a:pPr>
            <a:endParaRPr kumimoji="0" sz="24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30665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99"/>
        <p:cNvGrpSpPr/>
        <p:nvPr/>
      </p:nvGrpSpPr>
      <p:grpSpPr>
        <a:xfrm>
          <a:off x="0" y="0"/>
          <a:ext cx="0" cy="0"/>
          <a:chOff x="0" y="0"/>
          <a:chExt cx="0" cy="0"/>
        </a:xfrm>
      </p:grpSpPr>
      <p:sp>
        <p:nvSpPr>
          <p:cNvPr id="300" name="Google Shape;300;p24"/>
          <p:cNvSpPr txBox="1"/>
          <p:nvPr/>
        </p:nvSpPr>
        <p:spPr>
          <a:xfrm>
            <a:off x="257514" y="207334"/>
            <a:ext cx="7270629"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How does </a:t>
            </a:r>
            <a:r>
              <a:rPr lang="en-US" sz="2500" b="1" i="0" u="none" strike="noStrike" cap="none">
                <a:solidFill>
                  <a:srgbClr val="FF37D4"/>
                </a:solidFill>
                <a:latin typeface="Montserrat"/>
                <a:ea typeface="Montserrat"/>
                <a:cs typeface="Montserrat"/>
                <a:sym typeface="Montserrat"/>
              </a:rPr>
              <a:t>Race</a:t>
            </a:r>
            <a:r>
              <a:rPr lang="en-US" sz="2500" b="1" i="0" u="none" strike="noStrike" cap="none">
                <a:solidFill>
                  <a:srgbClr val="FF37D5"/>
                </a:solidFill>
                <a:latin typeface="Montserrat"/>
                <a:ea typeface="Montserrat"/>
                <a:cs typeface="Montserrat"/>
                <a:sym typeface="Montserrat"/>
              </a:rPr>
              <a:t> to Resilience work?</a:t>
            </a:r>
            <a:endParaRPr sz="2500" b="0" i="0" u="none" strike="noStrike" cap="none">
              <a:solidFill>
                <a:srgbClr val="FF37D5"/>
              </a:solidFill>
              <a:latin typeface="Montserrat"/>
              <a:ea typeface="Montserrat"/>
              <a:cs typeface="Montserrat"/>
              <a:sym typeface="Montserrat"/>
            </a:endParaRPr>
          </a:p>
        </p:txBody>
      </p:sp>
      <p:sp>
        <p:nvSpPr>
          <p:cNvPr id="301" name="Google Shape;301;p24"/>
          <p:cNvSpPr txBox="1"/>
          <p:nvPr/>
        </p:nvSpPr>
        <p:spPr>
          <a:xfrm>
            <a:off x="141986" y="1014707"/>
            <a:ext cx="6130995" cy="4199283"/>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rgbClr val="FF4FD9"/>
              </a:buClr>
              <a:buSzPts val="1800"/>
              <a:buFont typeface="Noto Sans Symbols"/>
              <a:buChar char="❑"/>
            </a:pPr>
            <a:r>
              <a:rPr lang="en-US" sz="1800" b="1" i="0" u="none" strike="noStrike" cap="none" dirty="0">
                <a:solidFill>
                  <a:srgbClr val="D9E1E3"/>
                </a:solidFill>
                <a:latin typeface="Montserrat"/>
                <a:ea typeface="Montserrat"/>
                <a:cs typeface="Montserrat"/>
                <a:sym typeface="Montserrat"/>
              </a:rPr>
              <a:t>Initiatives must set new goals, demonstrating raised ambition and be open to new members.</a:t>
            </a:r>
            <a:endParaRPr dirty="0"/>
          </a:p>
          <a:p>
            <a:pPr marL="0" marR="0" lvl="0" indent="0" algn="l" rtl="0">
              <a:lnSpc>
                <a:spcPct val="100000"/>
              </a:lnSpc>
              <a:spcBef>
                <a:spcPts val="0"/>
              </a:spcBef>
              <a:spcAft>
                <a:spcPts val="0"/>
              </a:spcAft>
              <a:buNone/>
            </a:pPr>
            <a:endParaRPr sz="1800" b="1" i="0" u="none" strike="noStrike" cap="none" dirty="0">
              <a:solidFill>
                <a:srgbClr val="D9E1E3"/>
              </a:solidFill>
              <a:latin typeface="Montserrat"/>
              <a:ea typeface="Montserrat"/>
              <a:cs typeface="Montserrat"/>
              <a:sym typeface="Montserrat"/>
            </a:endParaRPr>
          </a:p>
          <a:p>
            <a:pPr marL="285750" marR="0" lvl="0" indent="-285750" algn="l" rtl="0">
              <a:lnSpc>
                <a:spcPct val="100000"/>
              </a:lnSpc>
              <a:spcBef>
                <a:spcPts val="0"/>
              </a:spcBef>
              <a:spcAft>
                <a:spcPts val="0"/>
              </a:spcAft>
              <a:buClr>
                <a:srgbClr val="FF4FD9"/>
              </a:buClr>
              <a:buSzPts val="1800"/>
              <a:buFont typeface="Noto Sans Symbols"/>
              <a:buChar char="❑"/>
            </a:pPr>
            <a:r>
              <a:rPr lang="en-US" sz="1800" b="1" i="0" u="none" strike="noStrike" cap="none" dirty="0">
                <a:solidFill>
                  <a:srgbClr val="D9E1E3"/>
                </a:solidFill>
                <a:latin typeface="Montserrat"/>
                <a:ea typeface="Montserrat"/>
                <a:cs typeface="Montserrat"/>
                <a:sym typeface="Montserrat"/>
              </a:rPr>
              <a:t>Rally non-state actors to join the Race to Resilience initiatives or set up new ones.</a:t>
            </a:r>
            <a:endParaRPr dirty="0"/>
          </a:p>
          <a:p>
            <a:pPr marL="0" marR="0" lvl="0" indent="0" algn="l" rtl="0">
              <a:lnSpc>
                <a:spcPct val="100000"/>
              </a:lnSpc>
              <a:spcBef>
                <a:spcPts val="0"/>
              </a:spcBef>
              <a:spcAft>
                <a:spcPts val="0"/>
              </a:spcAft>
              <a:buNone/>
            </a:pPr>
            <a:endParaRPr sz="1800" b="1" i="0" u="none" strike="noStrike" cap="none" dirty="0">
              <a:solidFill>
                <a:srgbClr val="D9E1E3"/>
              </a:solidFill>
              <a:latin typeface="Montserrat"/>
              <a:ea typeface="Montserrat"/>
              <a:cs typeface="Montserrat"/>
              <a:sym typeface="Montserrat"/>
            </a:endParaRPr>
          </a:p>
          <a:p>
            <a:pPr marL="285750" marR="0" lvl="0" indent="-285750" algn="l" rtl="0">
              <a:lnSpc>
                <a:spcPct val="100000"/>
              </a:lnSpc>
              <a:spcBef>
                <a:spcPts val="0"/>
              </a:spcBef>
              <a:spcAft>
                <a:spcPts val="0"/>
              </a:spcAft>
              <a:buClr>
                <a:srgbClr val="FF4FD9"/>
              </a:buClr>
              <a:buSzPts val="1800"/>
              <a:buFont typeface="Noto Sans Symbols"/>
              <a:buChar char="❑"/>
            </a:pPr>
            <a:r>
              <a:rPr lang="en-US" sz="1800" b="1" i="0" u="none" strike="noStrike" cap="none" dirty="0">
                <a:solidFill>
                  <a:srgbClr val="D9E1E3"/>
                </a:solidFill>
                <a:latin typeface="Montserrat"/>
                <a:ea typeface="Montserrat"/>
                <a:cs typeface="Montserrat"/>
                <a:sym typeface="Montserrat"/>
              </a:rPr>
              <a:t>Create milestone moments throughout 2021 to place resilience on the agenda for COP26</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900"/>
              </a:spcBef>
              <a:spcAft>
                <a:spcPts val="0"/>
              </a:spcAft>
              <a:buClr>
                <a:srgbClr val="FF4FD9"/>
              </a:buClr>
              <a:buSzPts val="1800"/>
              <a:buFont typeface="Noto Sans Symbols"/>
              <a:buChar char="❑"/>
            </a:pPr>
            <a:r>
              <a:rPr lang="en-US" sz="1800" b="1" i="0" u="none" strike="noStrike" cap="none" dirty="0">
                <a:solidFill>
                  <a:srgbClr val="D9E1E3"/>
                </a:solidFill>
                <a:latin typeface="Montserrat"/>
                <a:ea typeface="Montserrat"/>
                <a:cs typeface="Montserrat"/>
                <a:sym typeface="Montserrat"/>
              </a:rPr>
              <a:t>Foster an inclusive space for knowledge sharing and collaboration between initiatives and their members </a:t>
            </a:r>
            <a:endParaRPr dirty="0"/>
          </a:p>
          <a:p>
            <a:pPr marL="285750" marR="0" lvl="0" indent="-285750" algn="l" rtl="0">
              <a:lnSpc>
                <a:spcPct val="100000"/>
              </a:lnSpc>
              <a:spcBef>
                <a:spcPts val="900"/>
              </a:spcBef>
              <a:spcAft>
                <a:spcPts val="0"/>
              </a:spcAft>
              <a:buClr>
                <a:srgbClr val="FF4FD9"/>
              </a:buClr>
              <a:buSzPts val="1800"/>
              <a:buFont typeface="Noto Sans Symbols"/>
              <a:buChar char="❑"/>
            </a:pPr>
            <a:r>
              <a:rPr lang="en-US" sz="1800" b="1" i="0" u="none" strike="noStrike" cap="none" dirty="0">
                <a:solidFill>
                  <a:srgbClr val="D9E1E3"/>
                </a:solidFill>
                <a:latin typeface="Montserrat"/>
                <a:ea typeface="Montserrat"/>
                <a:cs typeface="Montserrat"/>
                <a:sym typeface="Montserrat"/>
              </a:rPr>
              <a:t>Drive investment towards resilience </a:t>
            </a:r>
            <a:endParaRPr dirty="0"/>
          </a:p>
          <a:p>
            <a:pPr marL="285750" marR="0" lvl="0" indent="-171450" algn="l" rtl="0">
              <a:lnSpc>
                <a:spcPct val="100000"/>
              </a:lnSpc>
              <a:spcBef>
                <a:spcPts val="900"/>
              </a:spcBef>
              <a:spcAft>
                <a:spcPts val="0"/>
              </a:spcAft>
              <a:buClr>
                <a:srgbClr val="FF4FD9"/>
              </a:buClr>
              <a:buSzPts val="1800"/>
              <a:buFont typeface="Noto Sans Symbols"/>
              <a:buNone/>
            </a:pPr>
            <a:endParaRPr sz="1800" b="1" i="0" u="none" strike="noStrike" cap="none" dirty="0">
              <a:solidFill>
                <a:srgbClr val="D9E1E3"/>
              </a:solidFill>
              <a:latin typeface="Montserrat"/>
              <a:ea typeface="Montserrat"/>
              <a:cs typeface="Montserrat"/>
              <a:sym typeface="Montserrat"/>
            </a:endParaRPr>
          </a:p>
          <a:p>
            <a:pPr marL="285750" marR="0" lvl="0" indent="-171450" algn="l" rtl="0">
              <a:lnSpc>
                <a:spcPct val="100000"/>
              </a:lnSpc>
              <a:spcBef>
                <a:spcPts val="600"/>
              </a:spcBef>
              <a:spcAft>
                <a:spcPts val="0"/>
              </a:spcAft>
              <a:buClr>
                <a:srgbClr val="FF4FD9"/>
              </a:buClr>
              <a:buSzPts val="1800"/>
              <a:buFont typeface="Noto Sans Symbols"/>
              <a:buNone/>
            </a:pPr>
            <a:endParaRPr sz="1800" b="1" i="0" u="none" strike="noStrike" cap="none" dirty="0">
              <a:solidFill>
                <a:srgbClr val="D9E1E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D9E1E3"/>
                </a:solidFill>
                <a:latin typeface="Montserrat"/>
                <a:ea typeface="Montserrat"/>
                <a:cs typeface="Montserrat"/>
                <a:sym typeface="Montserrat"/>
              </a:rPr>
              <a:t> </a:t>
            </a:r>
            <a:endParaRPr sz="1800" b="0" i="0" u="none" strike="noStrike" cap="none" dirty="0">
              <a:solidFill>
                <a:srgbClr val="DBE2E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dirty="0">
              <a:solidFill>
                <a:srgbClr val="DBE2E4"/>
              </a:solidFill>
              <a:latin typeface="Montserrat"/>
              <a:ea typeface="Montserrat"/>
              <a:cs typeface="Montserrat"/>
              <a:sym typeface="Montserrat"/>
            </a:endParaRPr>
          </a:p>
        </p:txBody>
      </p:sp>
      <p:sp>
        <p:nvSpPr>
          <p:cNvPr id="302" name="Google Shape;302;p24"/>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20</a:t>
            </a:fld>
            <a:endParaRPr sz="600" b="0" i="0" u="none" strike="noStrike" cap="none">
              <a:solidFill>
                <a:srgbClr val="DBE2E4"/>
              </a:solidFill>
              <a:latin typeface="Montserrat"/>
              <a:ea typeface="Montserrat"/>
              <a:cs typeface="Montserrat"/>
              <a:sym typeface="Montserrat"/>
            </a:endParaRPr>
          </a:p>
        </p:txBody>
      </p:sp>
      <p:cxnSp>
        <p:nvCxnSpPr>
          <p:cNvPr id="303" name="Google Shape;303;p24"/>
          <p:cNvCxnSpPr/>
          <p:nvPr/>
        </p:nvCxnSpPr>
        <p:spPr>
          <a:xfrm>
            <a:off x="257514" y="852054"/>
            <a:ext cx="8489294" cy="23094"/>
          </a:xfrm>
          <a:prstGeom prst="straightConnector1">
            <a:avLst/>
          </a:prstGeom>
          <a:noFill/>
          <a:ln w="38100" cap="flat" cmpd="sng">
            <a:solidFill>
              <a:srgbClr val="FF43D7"/>
            </a:solidFill>
            <a:prstDash val="solid"/>
            <a:round/>
            <a:headEnd type="none" w="sm" len="sm"/>
            <a:tailEnd type="none" w="sm" len="sm"/>
          </a:ln>
        </p:spPr>
      </p:cxnSp>
      <p:pic>
        <p:nvPicPr>
          <p:cNvPr id="304" name="Google Shape;304;p24"/>
          <p:cNvPicPr preferRelativeResize="0"/>
          <p:nvPr/>
        </p:nvPicPr>
        <p:blipFill rotWithShape="1">
          <a:blip r:embed="rId3">
            <a:alphaModFix/>
          </a:blip>
          <a:srcRect/>
          <a:stretch/>
        </p:blipFill>
        <p:spPr>
          <a:xfrm>
            <a:off x="7528143" y="100207"/>
            <a:ext cx="1224847" cy="667623"/>
          </a:xfrm>
          <a:prstGeom prst="rect">
            <a:avLst/>
          </a:prstGeom>
          <a:noFill/>
          <a:ln>
            <a:noFill/>
          </a:ln>
        </p:spPr>
      </p:pic>
      <p:pic>
        <p:nvPicPr>
          <p:cNvPr id="305" name="Google Shape;305;p24" descr="Image result for resilience bridge"/>
          <p:cNvPicPr preferRelativeResize="0"/>
          <p:nvPr/>
        </p:nvPicPr>
        <p:blipFill rotWithShape="1">
          <a:blip r:embed="rId4">
            <a:alphaModFix/>
          </a:blip>
          <a:srcRect t="-1043"/>
          <a:stretch/>
        </p:blipFill>
        <p:spPr>
          <a:xfrm>
            <a:off x="6219746" y="1082146"/>
            <a:ext cx="2801412" cy="3511292"/>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309"/>
        <p:cNvGrpSpPr/>
        <p:nvPr/>
      </p:nvGrpSpPr>
      <p:grpSpPr>
        <a:xfrm>
          <a:off x="0" y="0"/>
          <a:ext cx="0" cy="0"/>
          <a:chOff x="0" y="0"/>
          <a:chExt cx="0" cy="0"/>
        </a:xfrm>
      </p:grpSpPr>
      <p:sp>
        <p:nvSpPr>
          <p:cNvPr id="310" name="Google Shape;310;p149"/>
          <p:cNvSpPr txBox="1"/>
          <p:nvPr/>
        </p:nvSpPr>
        <p:spPr>
          <a:xfrm>
            <a:off x="257515" y="207334"/>
            <a:ext cx="8214943"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Who can join the Race to Resilience?</a:t>
            </a:r>
            <a:endParaRPr sz="2500" b="0" i="0" u="none" strike="noStrike" cap="none">
              <a:solidFill>
                <a:srgbClr val="FF37D5"/>
              </a:solidFill>
              <a:latin typeface="Montserrat"/>
              <a:ea typeface="Montserrat"/>
              <a:cs typeface="Montserrat"/>
              <a:sym typeface="Montserrat"/>
            </a:endParaRPr>
          </a:p>
        </p:txBody>
      </p:sp>
      <p:sp>
        <p:nvSpPr>
          <p:cNvPr id="311" name="Google Shape;311;p149"/>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21</a:t>
            </a:fld>
            <a:endParaRPr sz="600" b="0" i="0" u="none" strike="noStrike" cap="none">
              <a:solidFill>
                <a:srgbClr val="DBE2E4"/>
              </a:solidFill>
              <a:latin typeface="Montserrat"/>
              <a:ea typeface="Montserrat"/>
              <a:cs typeface="Montserrat"/>
              <a:sym typeface="Montserrat"/>
            </a:endParaRPr>
          </a:p>
        </p:txBody>
      </p:sp>
      <p:cxnSp>
        <p:nvCxnSpPr>
          <p:cNvPr id="312" name="Google Shape;312;p149"/>
          <p:cNvCxnSpPr/>
          <p:nvPr/>
        </p:nvCxnSpPr>
        <p:spPr>
          <a:xfrm>
            <a:off x="278215" y="889261"/>
            <a:ext cx="8474775" cy="13011"/>
          </a:xfrm>
          <a:prstGeom prst="straightConnector1">
            <a:avLst/>
          </a:prstGeom>
          <a:noFill/>
          <a:ln w="38100" cap="flat" cmpd="sng">
            <a:solidFill>
              <a:srgbClr val="FF43D7"/>
            </a:solidFill>
            <a:prstDash val="solid"/>
            <a:round/>
            <a:headEnd type="none" w="sm" len="sm"/>
            <a:tailEnd type="none" w="sm" len="sm"/>
          </a:ln>
        </p:spPr>
      </p:cxnSp>
      <p:pic>
        <p:nvPicPr>
          <p:cNvPr id="313" name="Google Shape;313;p149"/>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314" name="Google Shape;314;p149"/>
          <p:cNvSpPr txBox="1"/>
          <p:nvPr/>
        </p:nvSpPr>
        <p:spPr>
          <a:xfrm>
            <a:off x="3807624" y="1492917"/>
            <a:ext cx="169148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D9E1E3"/>
                </a:solidFill>
                <a:latin typeface="Montserrat"/>
                <a:ea typeface="Montserrat"/>
                <a:cs typeface="Montserrat"/>
                <a:sym typeface="Montserrat"/>
              </a:rPr>
              <a:t>If you are an</a:t>
            </a:r>
            <a:br>
              <a:rPr lang="en-US" sz="1400" b="1" i="0" u="none" strike="noStrike" cap="none" dirty="0">
                <a:solidFill>
                  <a:srgbClr val="D9E1E3"/>
                </a:solidFill>
                <a:latin typeface="Montserrat"/>
                <a:ea typeface="Montserrat"/>
                <a:cs typeface="Montserrat"/>
                <a:sym typeface="Montserrat"/>
              </a:rPr>
            </a:br>
            <a:r>
              <a:rPr lang="en-US" sz="1400" b="1" i="0" u="none" strike="noStrike" cap="none" dirty="0">
                <a:solidFill>
                  <a:srgbClr val="FF43D7"/>
                </a:solidFill>
                <a:latin typeface="Montserrat"/>
                <a:ea typeface="Montserrat"/>
                <a:cs typeface="Montserrat"/>
                <a:sym typeface="Montserrat"/>
              </a:rPr>
              <a:t>initiative</a:t>
            </a:r>
            <a:r>
              <a:rPr lang="en-US" sz="1400" b="1" i="0" u="none" strike="noStrike" cap="none" dirty="0">
                <a:solidFill>
                  <a:srgbClr val="D9E1E3"/>
                </a:solidFill>
                <a:latin typeface="Montserrat"/>
                <a:ea typeface="Montserrat"/>
                <a:cs typeface="Montserrat"/>
                <a:sym typeface="Montserrat"/>
              </a:rPr>
              <a:t> led by non-state actors </a:t>
            </a:r>
            <a:endParaRPr dirty="0"/>
          </a:p>
        </p:txBody>
      </p:sp>
      <p:sp>
        <p:nvSpPr>
          <p:cNvPr id="315" name="Google Shape;315;p149"/>
          <p:cNvSpPr txBox="1"/>
          <p:nvPr/>
        </p:nvSpPr>
        <p:spPr>
          <a:xfrm>
            <a:off x="6844174" y="1334471"/>
            <a:ext cx="162828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If you are a member of a </a:t>
            </a:r>
            <a:r>
              <a:rPr lang="en-US" sz="1400" b="1" i="0" u="none" strike="noStrike" cap="none">
                <a:solidFill>
                  <a:srgbClr val="FF47D8"/>
                </a:solidFill>
                <a:latin typeface="Montserrat"/>
                <a:ea typeface="Montserrat"/>
                <a:cs typeface="Montserrat"/>
                <a:sym typeface="Montserrat"/>
              </a:rPr>
              <a:t>R2R initiative </a:t>
            </a:r>
            <a:r>
              <a:rPr lang="en-US" sz="1400" b="1" i="0" u="none" strike="noStrike" cap="none">
                <a:solidFill>
                  <a:srgbClr val="D9E1E3"/>
                </a:solidFill>
                <a:latin typeface="Montserrat"/>
                <a:ea typeface="Montserrat"/>
                <a:cs typeface="Montserrat"/>
                <a:sym typeface="Montserrat"/>
              </a:rPr>
              <a:t>and/or </a:t>
            </a:r>
            <a:r>
              <a:rPr lang="en-US" sz="1400" b="1" i="0" u="none" strike="noStrike" cap="none">
                <a:solidFill>
                  <a:srgbClr val="FF47D8"/>
                </a:solidFill>
                <a:latin typeface="Montserrat"/>
                <a:ea typeface="Montserrat"/>
                <a:cs typeface="Montserrat"/>
                <a:sym typeface="Montserrat"/>
              </a:rPr>
              <a:t>R2R accelerator</a:t>
            </a:r>
            <a:r>
              <a:rPr lang="en-US" sz="1400" b="1" i="0" u="none" strike="noStrike" cap="none">
                <a:solidFill>
                  <a:srgbClr val="D9E1E3"/>
                </a:solidFill>
                <a:latin typeface="Montserrat"/>
                <a:ea typeface="Montserrat"/>
                <a:cs typeface="Montserrat"/>
                <a:sym typeface="Montserrat"/>
              </a:rPr>
              <a:t>.</a:t>
            </a:r>
            <a:endParaRPr sz="1050" b="0" i="0" u="none" strike="noStrike" cap="none">
              <a:solidFill>
                <a:srgbClr val="000000"/>
              </a:solidFill>
              <a:latin typeface="Arial"/>
              <a:ea typeface="Arial"/>
              <a:cs typeface="Arial"/>
              <a:sym typeface="Arial"/>
            </a:endParaRPr>
          </a:p>
        </p:txBody>
      </p:sp>
      <p:sp>
        <p:nvSpPr>
          <p:cNvPr id="316" name="Google Shape;316;p149"/>
          <p:cNvSpPr txBox="1"/>
          <p:nvPr/>
        </p:nvSpPr>
        <p:spPr>
          <a:xfrm>
            <a:off x="0" y="3456098"/>
            <a:ext cx="2347462" cy="17004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FF37D4"/>
                </a:solidFill>
                <a:latin typeface="Montserrat" panose="020B0604020202020204" charset="0"/>
                <a:ea typeface="Montserrat"/>
                <a:cs typeface="Montserrat"/>
                <a:sym typeface="Montserrat"/>
              </a:rPr>
              <a:t>Pledge: </a:t>
            </a:r>
            <a:r>
              <a:rPr lang="en-US" sz="1300" dirty="0">
                <a:solidFill>
                  <a:schemeClr val="lt2"/>
                </a:solidFill>
                <a:latin typeface="Montserrat" panose="020B0604020202020204" charset="0"/>
                <a:ea typeface="Montserrat"/>
                <a:cs typeface="Montserrat"/>
              </a:rPr>
              <a:t>t</a:t>
            </a:r>
            <a:r>
              <a:rPr lang="en-US" sz="1300" b="0" i="0" u="none" strike="noStrike" cap="none" dirty="0">
                <a:solidFill>
                  <a:schemeClr val="lt2"/>
                </a:solidFill>
                <a:latin typeface="Montserrat" panose="020B0604020202020204" charset="0"/>
                <a:sym typeface="Arial"/>
              </a:rPr>
              <a:t>o translate targets, directly or indirectly, into the numbers of people from vulnerable communities who will be made more resilient to climate risks</a:t>
            </a:r>
            <a:endParaRPr dirty="0">
              <a:latin typeface="Montserrat" panose="020B0604020202020204" charset="0"/>
            </a:endParaRPr>
          </a:p>
          <a:p>
            <a:pPr marL="342900" marR="0" lvl="0" indent="-152400" algn="l" rtl="0">
              <a:lnSpc>
                <a:spcPct val="100000"/>
              </a:lnSpc>
              <a:spcBef>
                <a:spcPts val="0"/>
              </a:spcBef>
              <a:spcAft>
                <a:spcPts val="0"/>
              </a:spcAft>
              <a:buClr>
                <a:srgbClr val="66FF66"/>
              </a:buClr>
              <a:buSzPts val="3000"/>
              <a:buFont typeface="Noto Sans Symbols"/>
              <a:buNone/>
            </a:pPr>
            <a:endParaRPr sz="1050" b="0" i="0" u="none" strike="noStrike" cap="none" dirty="0">
              <a:solidFill>
                <a:srgbClr val="000000"/>
              </a:solidFill>
              <a:latin typeface="Montserrat" panose="020B0604020202020204" charset="0"/>
              <a:sym typeface="Arial"/>
            </a:endParaRPr>
          </a:p>
        </p:txBody>
      </p:sp>
      <p:sp>
        <p:nvSpPr>
          <p:cNvPr id="317" name="Google Shape;317;p149"/>
          <p:cNvSpPr txBox="1"/>
          <p:nvPr/>
        </p:nvSpPr>
        <p:spPr>
          <a:xfrm>
            <a:off x="2347462" y="3456615"/>
            <a:ext cx="2347462" cy="17388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FF37D4"/>
                </a:solidFill>
                <a:latin typeface="Montserrat" panose="020B0604020202020204" charset="0"/>
                <a:sym typeface="Arial"/>
              </a:rPr>
              <a:t>Plan: </a:t>
            </a:r>
            <a:r>
              <a:rPr lang="en-US" sz="1300" dirty="0">
                <a:solidFill>
                  <a:schemeClr val="lt2"/>
                </a:solidFill>
                <a:latin typeface="Montserrat" panose="020B0604020202020204" charset="0"/>
              </a:rPr>
              <a:t>t</a:t>
            </a:r>
            <a:r>
              <a:rPr lang="en-US" sz="1300" b="0" i="0" u="none" strike="noStrike" cap="none" dirty="0">
                <a:solidFill>
                  <a:schemeClr val="lt2"/>
                </a:solidFill>
                <a:latin typeface="Montserrat" panose="020B0604020202020204" charset="0"/>
                <a:sym typeface="Arial"/>
              </a:rPr>
              <a:t>o use the best knowledge and scientific evidence, and share a plan by COP26 to take action towards this commitment with interim targets and milestones</a:t>
            </a:r>
            <a:endParaRPr sz="1300" b="0" i="0" u="none" strike="noStrike" cap="none" dirty="0">
              <a:solidFill>
                <a:schemeClr val="lt2"/>
              </a:solidFill>
              <a:latin typeface="Montserrat" panose="020B0604020202020204" charset="0"/>
              <a:sym typeface="Arial"/>
            </a:endParaRPr>
          </a:p>
        </p:txBody>
      </p:sp>
      <p:sp>
        <p:nvSpPr>
          <p:cNvPr id="318" name="Google Shape;318;p149"/>
          <p:cNvSpPr txBox="1"/>
          <p:nvPr/>
        </p:nvSpPr>
        <p:spPr>
          <a:xfrm>
            <a:off x="4747394" y="3456098"/>
            <a:ext cx="2347462" cy="15388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FF37D4"/>
                </a:solidFill>
                <a:latin typeface="Montserrat" panose="020B0604020202020204" charset="0"/>
                <a:sym typeface="Arial"/>
              </a:rPr>
              <a:t>Proceed</a:t>
            </a:r>
            <a:r>
              <a:rPr lang="en-US" sz="1600" b="0" i="0" u="none" strike="noStrike" cap="none" dirty="0">
                <a:solidFill>
                  <a:srgbClr val="FF37D4"/>
                </a:solidFill>
                <a:latin typeface="Montserrat" panose="020B0604020202020204" charset="0"/>
                <a:sym typeface="Arial"/>
              </a:rPr>
              <a:t>: </a:t>
            </a:r>
            <a:r>
              <a:rPr lang="en-US" sz="1300" b="0" i="0" u="none" strike="noStrike" cap="none" dirty="0">
                <a:solidFill>
                  <a:schemeClr val="lt2"/>
                </a:solidFill>
                <a:latin typeface="Montserrat" panose="020B0604020202020204" charset="0"/>
                <a:sym typeface="Arial"/>
              </a:rPr>
              <a:t>To take immediate action to pursue commitment in support of Race to Resilience, and have an active secretariat able to monitor members</a:t>
            </a:r>
            <a:endParaRPr dirty="0">
              <a:latin typeface="Montserrat" panose="020B0604020202020204" charset="0"/>
            </a:endParaRPr>
          </a:p>
        </p:txBody>
      </p:sp>
      <p:sp>
        <p:nvSpPr>
          <p:cNvPr id="319" name="Google Shape;319;p149"/>
          <p:cNvSpPr txBox="1"/>
          <p:nvPr/>
        </p:nvSpPr>
        <p:spPr>
          <a:xfrm>
            <a:off x="7094856" y="3456098"/>
            <a:ext cx="2347462" cy="11002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FF37D4"/>
                </a:solidFill>
                <a:latin typeface="Montserrat" panose="020B0604020202020204" charset="0"/>
                <a:sym typeface="Arial"/>
              </a:rPr>
              <a:t>Publish</a:t>
            </a:r>
            <a:r>
              <a:rPr lang="en-US" sz="1600" b="0" i="0" u="none" strike="noStrike" cap="none" dirty="0">
                <a:solidFill>
                  <a:srgbClr val="FF37D4"/>
                </a:solidFill>
                <a:latin typeface="Montserrat" panose="020B0604020202020204" charset="0"/>
                <a:sym typeface="Arial"/>
              </a:rPr>
              <a:t>: </a:t>
            </a:r>
            <a:r>
              <a:rPr lang="en-US" sz="1300" b="0" i="0" u="none" strike="noStrike" cap="none" dirty="0">
                <a:solidFill>
                  <a:schemeClr val="lt2"/>
                </a:solidFill>
                <a:latin typeface="Montserrat" panose="020B0604020202020204" charset="0"/>
                <a:sym typeface="Arial"/>
              </a:rPr>
              <a:t>Agree to report back on progress annually starting at COP26</a:t>
            </a:r>
            <a:endParaRPr dirty="0">
              <a:latin typeface="Montserrat" panose="020B0604020202020204" charset="0"/>
            </a:endParaRPr>
          </a:p>
          <a:p>
            <a:pPr marL="0" marR="0" lvl="0" indent="0" algn="l" rtl="0">
              <a:lnSpc>
                <a:spcPct val="100000"/>
              </a:lnSpc>
              <a:spcBef>
                <a:spcPts val="0"/>
              </a:spcBef>
              <a:spcAft>
                <a:spcPts val="0"/>
              </a:spcAft>
              <a:buNone/>
            </a:pPr>
            <a:endParaRPr sz="1050" b="0" i="0" u="none" strike="noStrike" cap="none" dirty="0">
              <a:solidFill>
                <a:srgbClr val="000000"/>
              </a:solidFill>
              <a:latin typeface="Montserrat" panose="020B0604020202020204" charset="0"/>
              <a:sym typeface="Arial"/>
            </a:endParaRPr>
          </a:p>
        </p:txBody>
      </p:sp>
      <p:sp>
        <p:nvSpPr>
          <p:cNvPr id="320" name="Google Shape;320;p149"/>
          <p:cNvSpPr/>
          <p:nvPr/>
        </p:nvSpPr>
        <p:spPr>
          <a:xfrm>
            <a:off x="489097" y="1149199"/>
            <a:ext cx="1711840" cy="1538781"/>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1" name="Google Shape;321;p149"/>
          <p:cNvSpPr txBox="1"/>
          <p:nvPr/>
        </p:nvSpPr>
        <p:spPr>
          <a:xfrm>
            <a:off x="509448" y="1648083"/>
            <a:ext cx="16914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If you </a:t>
            </a:r>
            <a:r>
              <a:rPr lang="en-US" sz="1400" b="1" i="0" u="none" strike="noStrike" cap="none">
                <a:solidFill>
                  <a:srgbClr val="FF43D7"/>
                </a:solidFill>
                <a:latin typeface="Montserrat"/>
                <a:ea typeface="Montserrat"/>
                <a:cs typeface="Montserrat"/>
                <a:sym typeface="Montserrat"/>
              </a:rPr>
              <a:t>share </a:t>
            </a:r>
            <a:r>
              <a:rPr lang="en-US" sz="1400" b="1" i="0" u="none" strike="noStrike" cap="none">
                <a:solidFill>
                  <a:srgbClr val="D9E1E3"/>
                </a:solidFill>
                <a:latin typeface="Montserrat"/>
                <a:ea typeface="Montserrat"/>
                <a:cs typeface="Montserrat"/>
                <a:sym typeface="Montserrat"/>
              </a:rPr>
              <a:t>the </a:t>
            </a:r>
            <a:endParaRPr/>
          </a:p>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Vision and Goal.</a:t>
            </a:r>
            <a:endParaRPr sz="1050" b="0" i="0" u="none" strike="noStrike" cap="none">
              <a:solidFill>
                <a:srgbClr val="000000"/>
              </a:solidFill>
              <a:latin typeface="Arial"/>
              <a:ea typeface="Arial"/>
              <a:cs typeface="Arial"/>
              <a:sym typeface="Arial"/>
            </a:endParaRPr>
          </a:p>
        </p:txBody>
      </p:sp>
      <p:sp>
        <p:nvSpPr>
          <p:cNvPr id="322" name="Google Shape;322;p149"/>
          <p:cNvSpPr/>
          <p:nvPr/>
        </p:nvSpPr>
        <p:spPr>
          <a:xfrm>
            <a:off x="3716080" y="1147668"/>
            <a:ext cx="1711840" cy="1538781"/>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49"/>
          <p:cNvSpPr/>
          <p:nvPr/>
        </p:nvSpPr>
        <p:spPr>
          <a:xfrm>
            <a:off x="6672223" y="1147668"/>
            <a:ext cx="1711840" cy="1538781"/>
          </a:xfrm>
          <a:prstGeom prst="ellipse">
            <a:avLst/>
          </a:prstGeom>
          <a:no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149"/>
          <p:cNvSpPr txBox="1"/>
          <p:nvPr/>
        </p:nvSpPr>
        <p:spPr>
          <a:xfrm>
            <a:off x="2821784" y="2986427"/>
            <a:ext cx="36332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FF47D8"/>
                </a:solidFill>
                <a:latin typeface="Montserrat"/>
                <a:ea typeface="Montserrat"/>
                <a:cs typeface="Montserrat"/>
                <a:sym typeface="Montserrat"/>
              </a:rPr>
              <a:t>Race to Resilience Criteria </a:t>
            </a:r>
            <a:endParaRPr sz="1800" b="0" i="0" u="none" strike="noStrike" cap="none" dirty="0">
              <a:solidFill>
                <a:srgbClr val="FF47D8"/>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328"/>
        <p:cNvGrpSpPr/>
        <p:nvPr/>
      </p:nvGrpSpPr>
      <p:grpSpPr>
        <a:xfrm>
          <a:off x="0" y="0"/>
          <a:ext cx="0" cy="0"/>
          <a:chOff x="0" y="0"/>
          <a:chExt cx="0" cy="0"/>
        </a:xfrm>
      </p:grpSpPr>
      <p:sp>
        <p:nvSpPr>
          <p:cNvPr id="329" name="Google Shape;329;p150"/>
          <p:cNvSpPr txBox="1"/>
          <p:nvPr/>
        </p:nvSpPr>
        <p:spPr>
          <a:xfrm>
            <a:off x="257514" y="207334"/>
            <a:ext cx="7270629"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FF37D5"/>
                </a:solidFill>
                <a:latin typeface="Montserrat"/>
                <a:ea typeface="Montserrat"/>
                <a:cs typeface="Montserrat"/>
                <a:sym typeface="Montserrat"/>
              </a:rPr>
              <a:t>Current status of the Race to Resilience</a:t>
            </a:r>
            <a:endParaRPr sz="2500" b="0" i="0" u="none" strike="noStrike" cap="none">
              <a:solidFill>
                <a:srgbClr val="FF37D5"/>
              </a:solidFill>
              <a:latin typeface="Montserrat"/>
              <a:ea typeface="Montserrat"/>
              <a:cs typeface="Montserrat"/>
              <a:sym typeface="Montserrat"/>
            </a:endParaRPr>
          </a:p>
        </p:txBody>
      </p:sp>
      <p:sp>
        <p:nvSpPr>
          <p:cNvPr id="330" name="Google Shape;330;p15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22</a:t>
            </a:fld>
            <a:endParaRPr sz="600" b="0" i="0" u="none" strike="noStrike" cap="none">
              <a:solidFill>
                <a:srgbClr val="DBE2E4"/>
              </a:solidFill>
              <a:latin typeface="Montserrat"/>
              <a:ea typeface="Montserrat"/>
              <a:cs typeface="Montserrat"/>
              <a:sym typeface="Montserrat"/>
            </a:endParaRPr>
          </a:p>
        </p:txBody>
      </p:sp>
      <p:cxnSp>
        <p:nvCxnSpPr>
          <p:cNvPr id="331" name="Google Shape;331;p150"/>
          <p:cNvCxnSpPr/>
          <p:nvPr/>
        </p:nvCxnSpPr>
        <p:spPr>
          <a:xfrm rot="10800000" flipH="1">
            <a:off x="278215" y="924791"/>
            <a:ext cx="8474774" cy="10652"/>
          </a:xfrm>
          <a:prstGeom prst="straightConnector1">
            <a:avLst/>
          </a:prstGeom>
          <a:noFill/>
          <a:ln w="38100" cap="flat" cmpd="sng">
            <a:solidFill>
              <a:srgbClr val="FF43D7"/>
            </a:solidFill>
            <a:prstDash val="solid"/>
            <a:round/>
            <a:headEnd type="none" w="sm" len="sm"/>
            <a:tailEnd type="none" w="sm" len="sm"/>
          </a:ln>
        </p:spPr>
      </p:cxnSp>
      <p:pic>
        <p:nvPicPr>
          <p:cNvPr id="332" name="Google Shape;332;p150"/>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333" name="Google Shape;333;p150"/>
          <p:cNvSpPr txBox="1"/>
          <p:nvPr/>
        </p:nvSpPr>
        <p:spPr>
          <a:xfrm>
            <a:off x="236249" y="4182307"/>
            <a:ext cx="8763644" cy="8346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rgbClr val="D9E1E3"/>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DBE2E4"/>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DBE2E4"/>
              </a:solidFill>
              <a:latin typeface="Montserrat"/>
              <a:ea typeface="Montserrat"/>
              <a:cs typeface="Montserrat"/>
              <a:sym typeface="Montserrat"/>
            </a:endParaRPr>
          </a:p>
        </p:txBody>
      </p:sp>
      <p:sp>
        <p:nvSpPr>
          <p:cNvPr id="334" name="Google Shape;334;p150"/>
          <p:cNvSpPr txBox="1"/>
          <p:nvPr/>
        </p:nvSpPr>
        <p:spPr>
          <a:xfrm>
            <a:off x="236249" y="1339702"/>
            <a:ext cx="216670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21 Initiatives:</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3 Coastal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2 Urban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8 Rural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4 Disaster Risk   Reduction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3 Finance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1 Knowledge Sharing </a:t>
            </a:r>
            <a:r>
              <a:rPr lang="en-US" sz="1400" b="0" i="0" u="none" strike="noStrike" cap="none">
                <a:solidFill>
                  <a:schemeClr val="lt2"/>
                </a:solidFill>
                <a:latin typeface="Arial"/>
                <a:ea typeface="Arial"/>
                <a:cs typeface="Arial"/>
                <a:sym typeface="Arial"/>
              </a:rPr>
              <a:t> </a:t>
            </a:r>
            <a:endParaRPr/>
          </a:p>
        </p:txBody>
      </p:sp>
      <p:sp>
        <p:nvSpPr>
          <p:cNvPr id="335" name="Google Shape;335;p150"/>
          <p:cNvSpPr txBox="1"/>
          <p:nvPr/>
        </p:nvSpPr>
        <p:spPr>
          <a:xfrm>
            <a:off x="3160347" y="1339702"/>
            <a:ext cx="216670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1,500 members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Private sector leaders eg The Coca-Cola Company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Major NGOs eg The World Wildlife Fund </a:t>
            </a:r>
            <a:endParaRPr/>
          </a:p>
        </p:txBody>
      </p:sp>
      <p:sp>
        <p:nvSpPr>
          <p:cNvPr id="336" name="Google Shape;336;p150"/>
          <p:cNvSpPr txBox="1"/>
          <p:nvPr/>
        </p:nvSpPr>
        <p:spPr>
          <a:xfrm>
            <a:off x="6194170" y="1339701"/>
            <a:ext cx="2166709"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Global Reach: </a:t>
            </a:r>
            <a:endParaRPr/>
          </a:p>
          <a:p>
            <a:pPr marL="285750" marR="0" lvl="0" indent="-285750" algn="l" rtl="0">
              <a:lnSpc>
                <a:spcPct val="100000"/>
              </a:lnSpc>
              <a:spcBef>
                <a:spcPts val="0"/>
              </a:spcBef>
              <a:spcAft>
                <a:spcPts val="0"/>
              </a:spcAft>
              <a:buClr>
                <a:schemeClr val="lt2"/>
              </a:buClr>
              <a:buSzPts val="1400"/>
              <a:buFont typeface="Arial"/>
              <a:buChar char="•"/>
            </a:pPr>
            <a:r>
              <a:rPr lang="en-US" sz="1400" b="1" i="0" u="none" strike="noStrike" cap="none">
                <a:solidFill>
                  <a:srgbClr val="D9E1E3"/>
                </a:solidFill>
                <a:latin typeface="Montserrat"/>
                <a:ea typeface="Montserrat"/>
                <a:cs typeface="Montserrat"/>
                <a:sym typeface="Montserrat"/>
              </a:rPr>
              <a:t>Initiatives taking action in over 100 countries across five major geographic regions </a:t>
            </a:r>
            <a:endParaRPr sz="1400" b="0" i="0" u="none" strike="noStrike" cap="none">
              <a:solidFill>
                <a:schemeClr val="lt2"/>
              </a:solidFill>
              <a:latin typeface="Arial"/>
              <a:ea typeface="Arial"/>
              <a:cs typeface="Arial"/>
              <a:sym typeface="Arial"/>
            </a:endParaRPr>
          </a:p>
        </p:txBody>
      </p:sp>
      <p:sp>
        <p:nvSpPr>
          <p:cNvPr id="337" name="Google Shape;337;p150"/>
          <p:cNvSpPr txBox="1"/>
          <p:nvPr/>
        </p:nvSpPr>
        <p:spPr>
          <a:xfrm>
            <a:off x="122842" y="3469757"/>
            <a:ext cx="834961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47D8"/>
                </a:solidFill>
                <a:latin typeface="Montserrat"/>
                <a:ea typeface="Montserrat"/>
                <a:cs typeface="Montserrat"/>
                <a:sym typeface="Montserrat"/>
              </a:rPr>
              <a:t>Example Initiative: Global Mangrove Alliance</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1" i="0" u="none" strike="noStrike" cap="none">
                <a:solidFill>
                  <a:schemeClr val="lt2"/>
                </a:solidFill>
                <a:latin typeface="Montserrat"/>
                <a:ea typeface="Montserrat"/>
                <a:cs typeface="Montserrat"/>
                <a:sym typeface="Montserrat"/>
              </a:rPr>
              <a:t>Brings NGOs, governments, industry, local communities and funders towards a common goal of halting mangrove degradation and increasing mangrove cover by 20% by 2030.</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1" i="0" u="none" strike="noStrike" cap="none">
                <a:solidFill>
                  <a:schemeClr val="lt2"/>
                </a:solidFill>
                <a:latin typeface="Montserrat"/>
                <a:ea typeface="Montserrat"/>
                <a:cs typeface="Montserrat"/>
                <a:sym typeface="Montserrat"/>
              </a:rPr>
              <a:t>5 Coordinating members: IUCN, The Nature Conservatory, World Wildlife Fund, Conservation International and Wetlands International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1" i="0" u="none" strike="noStrike" cap="none">
              <a:solidFill>
                <a:schemeClr val="lt2"/>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US" sz="1400" b="1" i="0" u="none" strike="noStrike" cap="none">
                <a:solidFill>
                  <a:srgbClr val="D9E1E3"/>
                </a:solidFill>
                <a:latin typeface="Montserrat"/>
                <a:ea typeface="Montserrat"/>
                <a:cs typeface="Montserrat"/>
                <a:sym typeface="Montserrat"/>
              </a:rPr>
              <a:t> </a:t>
            </a:r>
            <a:endParaRPr sz="1400" b="0" i="0" u="none" strike="noStrike" cap="none">
              <a:solidFill>
                <a:schemeClr val="lt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341"/>
        <p:cNvGrpSpPr/>
        <p:nvPr/>
      </p:nvGrpSpPr>
      <p:grpSpPr>
        <a:xfrm>
          <a:off x="0" y="0"/>
          <a:ext cx="0" cy="0"/>
          <a:chOff x="0" y="0"/>
          <a:chExt cx="0" cy="0"/>
        </a:xfrm>
      </p:grpSpPr>
      <p:sp>
        <p:nvSpPr>
          <p:cNvPr id="342" name="Google Shape;342;p151"/>
          <p:cNvSpPr txBox="1"/>
          <p:nvPr/>
        </p:nvSpPr>
        <p:spPr>
          <a:xfrm>
            <a:off x="315847" y="282640"/>
            <a:ext cx="8214943" cy="435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dirty="0">
                <a:solidFill>
                  <a:srgbClr val="FF3FD6"/>
                </a:solidFill>
                <a:latin typeface="Montserrat"/>
                <a:ea typeface="Montserrat"/>
                <a:cs typeface="Montserrat"/>
                <a:sym typeface="Montserrat"/>
              </a:rPr>
              <a:t>Approved R2R initiatives                                                                              </a:t>
            </a:r>
            <a:endParaRPr sz="2500" b="0" i="0" u="none" strike="noStrike" cap="none" dirty="0">
              <a:solidFill>
                <a:srgbClr val="FF37D5"/>
              </a:solidFill>
              <a:latin typeface="Montserrat"/>
              <a:ea typeface="Montserrat"/>
              <a:cs typeface="Montserrat"/>
              <a:sym typeface="Montserrat"/>
            </a:endParaRPr>
          </a:p>
        </p:txBody>
      </p:sp>
      <p:sp>
        <p:nvSpPr>
          <p:cNvPr id="343" name="Google Shape;343;p15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DBE2E4"/>
                </a:solidFill>
                <a:latin typeface="Montserrat"/>
                <a:ea typeface="Montserrat"/>
                <a:cs typeface="Montserrat"/>
                <a:sym typeface="Montserrat"/>
              </a:rPr>
              <a:t>23</a:t>
            </a:fld>
            <a:endParaRPr sz="600" b="0" i="0" u="none" strike="noStrike" cap="none">
              <a:solidFill>
                <a:srgbClr val="DBE2E4"/>
              </a:solidFill>
              <a:latin typeface="Montserrat"/>
              <a:ea typeface="Montserrat"/>
              <a:cs typeface="Montserrat"/>
              <a:sym typeface="Montserrat"/>
            </a:endParaRPr>
          </a:p>
        </p:txBody>
      </p:sp>
      <p:cxnSp>
        <p:nvCxnSpPr>
          <p:cNvPr id="344" name="Google Shape;344;p151"/>
          <p:cNvCxnSpPr/>
          <p:nvPr/>
        </p:nvCxnSpPr>
        <p:spPr>
          <a:xfrm>
            <a:off x="278215" y="889261"/>
            <a:ext cx="8474775" cy="13011"/>
          </a:xfrm>
          <a:prstGeom prst="straightConnector1">
            <a:avLst/>
          </a:prstGeom>
          <a:noFill/>
          <a:ln w="38100" cap="flat" cmpd="sng">
            <a:solidFill>
              <a:srgbClr val="FF43D7"/>
            </a:solidFill>
            <a:prstDash val="solid"/>
            <a:round/>
            <a:headEnd type="none" w="sm" len="sm"/>
            <a:tailEnd type="none" w="sm" len="sm"/>
          </a:ln>
        </p:spPr>
      </p:cxnSp>
      <p:pic>
        <p:nvPicPr>
          <p:cNvPr id="345" name="Google Shape;345;p151"/>
          <p:cNvPicPr preferRelativeResize="0"/>
          <p:nvPr/>
        </p:nvPicPr>
        <p:blipFill rotWithShape="1">
          <a:blip r:embed="rId3">
            <a:alphaModFix/>
          </a:blip>
          <a:srcRect/>
          <a:stretch/>
        </p:blipFill>
        <p:spPr>
          <a:xfrm>
            <a:off x="7528143" y="100207"/>
            <a:ext cx="1224847" cy="667623"/>
          </a:xfrm>
          <a:prstGeom prst="rect">
            <a:avLst/>
          </a:prstGeom>
          <a:noFill/>
          <a:ln>
            <a:noFill/>
          </a:ln>
        </p:spPr>
      </p:pic>
      <p:graphicFrame>
        <p:nvGraphicFramePr>
          <p:cNvPr id="346" name="Google Shape;346;p151"/>
          <p:cNvGraphicFramePr/>
          <p:nvPr/>
        </p:nvGraphicFramePr>
        <p:xfrm>
          <a:off x="182884" y="1051993"/>
          <a:ext cx="8945850" cy="3878009"/>
        </p:xfrm>
        <a:graphic>
          <a:graphicData uri="http://schemas.openxmlformats.org/drawingml/2006/table">
            <a:tbl>
              <a:tblPr>
                <a:noFill/>
                <a:tableStyleId>{043E75BD-78EB-42CE-B082-C528F0D3C13D}</a:tableStyleId>
              </a:tblPr>
              <a:tblGrid>
                <a:gridCol w="4472600">
                  <a:extLst>
                    <a:ext uri="{9D8B030D-6E8A-4147-A177-3AD203B41FA5}">
                      <a16:colId xmlns:a16="http://schemas.microsoft.com/office/drawing/2014/main" val="20000"/>
                    </a:ext>
                  </a:extLst>
                </a:gridCol>
                <a:gridCol w="4473250">
                  <a:extLst>
                    <a:ext uri="{9D8B030D-6E8A-4147-A177-3AD203B41FA5}">
                      <a16:colId xmlns:a16="http://schemas.microsoft.com/office/drawing/2014/main" val="20001"/>
                    </a:ext>
                  </a:extLst>
                </a:gridCol>
              </a:tblGrid>
              <a:tr h="3163050">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Agriculture for 1.5</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Cities Race to Zero (Resilience) Coalition </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Climate-KIC - Forging Resilient Regions </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Coalition for Climate Resilient Investment</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Efficiency for Access Coalition</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Extreme Heat Resilience Alliance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Global EverGreening Alliance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Global Mangrove Alliance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Initiative 20x20</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Insurance Development Forum </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InsuResilience Global Partnership</a:t>
                      </a:r>
                      <a:endParaRPr sz="1600" b="1" u="none" strike="noStrike" cap="none">
                        <a:solidFill>
                          <a:srgbClr val="DBE3E5"/>
                        </a:solidFill>
                        <a:latin typeface="Montserrat"/>
                        <a:ea typeface="Montserrat"/>
                        <a:cs typeface="Montserrat"/>
                        <a:sym typeface="Montserrat"/>
                      </a:endParaRPr>
                    </a:p>
                  </a:txBody>
                  <a:tcPr marL="66275" marR="662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Just Rural Transition </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NbScale4Resilience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Ocean Risk and Resilience Action Alliance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One Planet Business for Biodiversity </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RegionsAdapt (Regions4)</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Resilient Housing</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Risk-informed Early Action Partnership</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The Climakers</a:t>
                      </a:r>
                      <a:endParaRPr sz="1600" b="1" u="none" strike="noStrike" cap="none">
                        <a:solidFill>
                          <a:srgbClr val="DBE3E5"/>
                        </a:solidFill>
                        <a:latin typeface="Montserrat"/>
                        <a:ea typeface="Montserrat"/>
                        <a:cs typeface="Montserrat"/>
                        <a:sym typeface="Montserrat"/>
                      </a:endParaRPr>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UN ARISE</a:t>
                      </a:r>
                      <a:endParaRPr sz="1400" u="none" strike="noStrike" cap="none"/>
                    </a:p>
                    <a:p>
                      <a:pPr marL="0" marR="0" lvl="0" indent="0" algn="l" rtl="0">
                        <a:lnSpc>
                          <a:spcPct val="107000"/>
                        </a:lnSpc>
                        <a:spcBef>
                          <a:spcPts val="600"/>
                        </a:spcBef>
                        <a:spcAft>
                          <a:spcPts val="0"/>
                        </a:spcAft>
                        <a:buClr>
                          <a:srgbClr val="000000"/>
                        </a:buClr>
                        <a:buSzPts val="1600"/>
                        <a:buFont typeface="Arial"/>
                        <a:buNone/>
                      </a:pPr>
                      <a:r>
                        <a:rPr lang="en-US" sz="1600" b="1" u="none" strike="noStrike" cap="none">
                          <a:solidFill>
                            <a:srgbClr val="DBE3E5"/>
                          </a:solidFill>
                          <a:latin typeface="Montserrat"/>
                          <a:ea typeface="Montserrat"/>
                          <a:cs typeface="Montserrat"/>
                          <a:sym typeface="Montserrat"/>
                        </a:rPr>
                        <a:t>Water Resilience Coalition</a:t>
                      </a:r>
                      <a:endParaRPr sz="1600" b="1" u="none" strike="noStrike" cap="none">
                        <a:solidFill>
                          <a:srgbClr val="DBE3E5"/>
                        </a:solidFill>
                        <a:latin typeface="Montserrat"/>
                        <a:ea typeface="Montserrat"/>
                        <a:cs typeface="Montserrat"/>
                        <a:sym typeface="Montserrat"/>
                      </a:endParaRPr>
                    </a:p>
                  </a:txBody>
                  <a:tcPr marL="66275" marR="662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4" y="2354250"/>
            <a:ext cx="8344225"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3600" b="1" i="0" u="none" strike="noStrike" kern="0" cap="none" spc="0" normalizeH="0" baseline="0" noProof="0" dirty="0">
                <a:ln>
                  <a:noFill/>
                </a:ln>
                <a:solidFill>
                  <a:srgbClr val="FF37D5"/>
                </a:solidFill>
                <a:effectLst/>
                <a:uLnTx/>
                <a:uFillTx/>
                <a:latin typeface="Montserrat"/>
                <a:ea typeface="Montserrat"/>
                <a:cs typeface="Montserrat"/>
                <a:sym typeface="Montserrat"/>
              </a:rPr>
              <a:t>IV.  Metrics Framework</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24</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57515" y="3203867"/>
            <a:ext cx="8433299" cy="3513"/>
          </a:xfrm>
          <a:prstGeom prst="straightConnector1">
            <a:avLst/>
          </a:prstGeom>
          <a:noFill/>
          <a:ln w="38100" cap="flat" cmpd="sng">
            <a:solidFill>
              <a:srgbClr val="FF43D7"/>
            </a:solidFill>
            <a:prstDash val="solid"/>
            <a:round/>
            <a:headEnd type="none" w="sm" len="sm"/>
            <a:tailEnd type="none" w="sm" len="sm"/>
          </a:ln>
        </p:spPr>
      </p:cxnSp>
    </p:spTree>
    <p:extLst>
      <p:ext uri="{BB962C8B-B14F-4D97-AF65-F5344CB8AC3E}">
        <p14:creationId xmlns:p14="http://schemas.microsoft.com/office/powerpoint/2010/main" val="259762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69"/>
        <p:cNvGrpSpPr/>
        <p:nvPr/>
      </p:nvGrpSpPr>
      <p:grpSpPr>
        <a:xfrm>
          <a:off x="0" y="0"/>
          <a:ext cx="0" cy="0"/>
          <a:chOff x="0" y="0"/>
          <a:chExt cx="0" cy="0"/>
        </a:xfrm>
      </p:grpSpPr>
      <p:sp>
        <p:nvSpPr>
          <p:cNvPr id="70" name="Google Shape;70;gd5efb8252e_0_16"/>
          <p:cNvSpPr txBox="1"/>
          <p:nvPr/>
        </p:nvSpPr>
        <p:spPr>
          <a:xfrm>
            <a:off x="257515" y="69548"/>
            <a:ext cx="7469700" cy="554100"/>
          </a:xfrm>
          <a:prstGeom prst="rect">
            <a:avLst/>
          </a:prstGeom>
          <a:noFill/>
          <a:ln>
            <a:noFill/>
          </a:ln>
        </p:spPr>
        <p:txBody>
          <a:bodyPr spcFirstLastPara="1" wrap="square" lIns="0" tIns="0" rIns="0" bIns="0" anchor="t" anchorCtr="0">
            <a:noAutofit/>
          </a:bodyPr>
          <a:lstStyle/>
          <a:p>
            <a:pPr marL="542925"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1800" b="1" i="0" u="none" strike="noStrike" kern="0" cap="none" spc="0" normalizeH="0" baseline="0" noProof="0">
                <a:ln>
                  <a:noFill/>
                </a:ln>
                <a:solidFill>
                  <a:srgbClr val="FF37D5"/>
                </a:solidFill>
                <a:effectLst/>
                <a:uLnTx/>
                <a:uFillTx/>
                <a:latin typeface="Montserrat"/>
                <a:ea typeface="Montserrat"/>
                <a:cs typeface="Montserrat"/>
                <a:sym typeface="Montserrat"/>
              </a:rPr>
              <a:t>A metrics framework is critical for success of the campaign</a:t>
            </a:r>
            <a:endParaRPr kumimoji="0" sz="18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71" name="Google Shape;71;gd5efb8252e_0_16"/>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25</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72" name="Google Shape;72;gd5efb8252e_0_16"/>
          <p:cNvPicPr preferRelativeResize="0"/>
          <p:nvPr/>
        </p:nvPicPr>
        <p:blipFill rotWithShape="1">
          <a:blip r:embed="rId3">
            <a:alphaModFix/>
          </a:blip>
          <a:srcRect/>
          <a:stretch/>
        </p:blipFill>
        <p:spPr>
          <a:xfrm>
            <a:off x="7764434" y="87682"/>
            <a:ext cx="919141" cy="565546"/>
          </a:xfrm>
          <a:prstGeom prst="rect">
            <a:avLst/>
          </a:prstGeom>
          <a:noFill/>
          <a:ln>
            <a:noFill/>
          </a:ln>
        </p:spPr>
      </p:pic>
      <p:cxnSp>
        <p:nvCxnSpPr>
          <p:cNvPr id="73" name="Google Shape;73;gd5efb8252e_0_16"/>
          <p:cNvCxnSpPr/>
          <p:nvPr/>
        </p:nvCxnSpPr>
        <p:spPr>
          <a:xfrm>
            <a:off x="257514" y="834092"/>
            <a:ext cx="8426100" cy="22200"/>
          </a:xfrm>
          <a:prstGeom prst="straightConnector1">
            <a:avLst/>
          </a:prstGeom>
          <a:noFill/>
          <a:ln w="38100" cap="flat" cmpd="sng">
            <a:solidFill>
              <a:srgbClr val="FF43D7"/>
            </a:solidFill>
            <a:prstDash val="solid"/>
            <a:round/>
            <a:headEnd type="none" w="sm" len="sm"/>
            <a:tailEnd type="none" w="sm" len="sm"/>
          </a:ln>
        </p:spPr>
      </p:cxnSp>
      <p:pic>
        <p:nvPicPr>
          <p:cNvPr id="74" name="Google Shape;74;gd5efb8252e_0_16"/>
          <p:cNvPicPr preferRelativeResize="0"/>
          <p:nvPr/>
        </p:nvPicPr>
        <p:blipFill rotWithShape="1">
          <a:blip r:embed="rId4">
            <a:alphaModFix/>
          </a:blip>
          <a:srcRect/>
          <a:stretch/>
        </p:blipFill>
        <p:spPr>
          <a:xfrm>
            <a:off x="257515" y="117947"/>
            <a:ext cx="457200" cy="457200"/>
          </a:xfrm>
          <a:prstGeom prst="rect">
            <a:avLst/>
          </a:prstGeom>
          <a:noFill/>
          <a:ln>
            <a:noFill/>
          </a:ln>
        </p:spPr>
      </p:pic>
      <p:sp>
        <p:nvSpPr>
          <p:cNvPr id="75" name="Google Shape;75;gd5efb8252e_0_16"/>
          <p:cNvSpPr/>
          <p:nvPr/>
        </p:nvSpPr>
        <p:spPr>
          <a:xfrm>
            <a:off x="2424570" y="1577488"/>
            <a:ext cx="1921500" cy="7386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Record and track </a:t>
            </a:r>
            <a:r>
              <a:rPr kumimoji="0" lang="en-US" sz="1600" b="0" i="0" u="none" strike="noStrike" kern="0" cap="none" spc="0" normalizeH="0" baseline="0" noProof="0">
                <a:ln>
                  <a:noFill/>
                </a:ln>
                <a:solidFill>
                  <a:srgbClr val="FFFFFF"/>
                </a:solidFill>
                <a:effectLst/>
                <a:uLnTx/>
                <a:uFillTx/>
                <a:latin typeface="Montserrat"/>
                <a:ea typeface="Montserrat"/>
                <a:cs typeface="Montserrat"/>
                <a:sym typeface="Montserrat"/>
              </a:rPr>
              <a:t>initiative pledges and results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76;gd5efb8252e_0_16"/>
          <p:cNvSpPr/>
          <p:nvPr/>
        </p:nvSpPr>
        <p:spPr>
          <a:xfrm>
            <a:off x="4607537" y="1555588"/>
            <a:ext cx="1910400" cy="984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Identify gaps </a:t>
            </a:r>
            <a:r>
              <a:rPr kumimoji="0" lang="en-US" sz="1600" b="0" i="0" u="none" strike="noStrike" kern="0" cap="none" spc="0" normalizeH="0" baseline="0" noProof="0">
                <a:ln>
                  <a:noFill/>
                </a:ln>
                <a:solidFill>
                  <a:srgbClr val="FFFFFF"/>
                </a:solidFill>
                <a:effectLst/>
                <a:uLnTx/>
                <a:uFillTx/>
                <a:latin typeface="Montserrat"/>
                <a:ea typeface="Montserrat"/>
                <a:cs typeface="Montserrat"/>
                <a:sym typeface="Montserrat"/>
              </a:rPr>
              <a:t>to be filled by new and existing initiatives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77;gd5efb8252e_0_16"/>
          <p:cNvSpPr/>
          <p:nvPr/>
        </p:nvSpPr>
        <p:spPr>
          <a:xfrm>
            <a:off x="257514" y="1577488"/>
            <a:ext cx="1905600" cy="7386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Enable ambitious campaign goals </a:t>
            </a:r>
            <a:r>
              <a:rPr kumimoji="0" lang="en-US" sz="1600" b="0" i="0" u="none" strike="noStrike" kern="0" cap="none" spc="0" normalizeH="0" baseline="0" noProof="0">
                <a:ln>
                  <a:noFill/>
                </a:ln>
                <a:solidFill>
                  <a:srgbClr val="FFFFFF"/>
                </a:solidFill>
                <a:effectLst/>
                <a:uLnTx/>
                <a:uFillTx/>
                <a:latin typeface="Montserrat"/>
                <a:ea typeface="Montserrat"/>
                <a:cs typeface="Montserrat"/>
                <a:sym typeface="Montserrat"/>
              </a:rPr>
              <a:t>to mobilise action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78;gd5efb8252e_0_16"/>
          <p:cNvSpPr/>
          <p:nvPr/>
        </p:nvSpPr>
        <p:spPr>
          <a:xfrm>
            <a:off x="6779524" y="1555588"/>
            <a:ext cx="1904100" cy="9849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Ensure reliable and credible data </a:t>
            </a:r>
            <a:r>
              <a:rPr kumimoji="0" lang="en-US" sz="1600" b="0" i="0" u="none" strike="noStrike" kern="0" cap="none" spc="0" normalizeH="0" baseline="0" noProof="0">
                <a:ln>
                  <a:noFill/>
                </a:ln>
                <a:solidFill>
                  <a:srgbClr val="FFFFFF"/>
                </a:solidFill>
                <a:effectLst/>
                <a:uLnTx/>
                <a:uFillTx/>
                <a:latin typeface="Montserrat"/>
                <a:ea typeface="Montserrat"/>
                <a:cs typeface="Montserrat"/>
                <a:sym typeface="Montserrat"/>
              </a:rPr>
              <a:t>to safeguard impact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 name="Google Shape;79;gd5efb8252e_0_16"/>
          <p:cNvSpPr/>
          <p:nvPr/>
        </p:nvSpPr>
        <p:spPr>
          <a:xfrm>
            <a:off x="554120" y="3419132"/>
            <a:ext cx="7622100" cy="807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Montserrat"/>
                <a:ea typeface="Montserrat"/>
                <a:cs typeface="Montserrat"/>
                <a:sym typeface="Montserrat"/>
              </a:rPr>
              <a:t>Ability for </a:t>
            </a: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impact beyond the campaign </a:t>
            </a:r>
            <a:r>
              <a:rPr kumimoji="0" lang="en-US" sz="1600" b="0" i="0" u="none" strike="noStrike" kern="0" cap="none" spc="0" normalizeH="0" baseline="0" noProof="0">
                <a:ln>
                  <a:noFill/>
                </a:ln>
                <a:solidFill>
                  <a:srgbClr val="000000"/>
                </a:solidFill>
                <a:effectLst/>
                <a:uLnTx/>
                <a:uFillTx/>
                <a:latin typeface="Montserrat"/>
                <a:ea typeface="Montserrat"/>
                <a:cs typeface="Montserrat"/>
                <a:sym typeface="Montserrat"/>
              </a:rPr>
              <a:t>by laying the foundation for a </a:t>
            </a:r>
            <a:r>
              <a:rPr kumimoji="0" lang="en-US" sz="1600" b="1" i="0" u="none" strike="noStrike" kern="0" cap="none" spc="0" normalizeH="0" baseline="0" noProof="0">
                <a:ln>
                  <a:noFill/>
                </a:ln>
                <a:solidFill>
                  <a:srgbClr val="FF37D5"/>
                </a:solidFill>
                <a:effectLst/>
                <a:uLnTx/>
                <a:uFillTx/>
                <a:latin typeface="Montserrat"/>
                <a:ea typeface="Montserrat"/>
                <a:cs typeface="Montserrat"/>
                <a:sym typeface="Montserrat"/>
              </a:rPr>
              <a:t>widely adopted measurement framework</a:t>
            </a:r>
            <a:r>
              <a:rPr kumimoji="0" lang="en-US" sz="1600" b="0" i="0" u="none" strike="noStrike" kern="0" cap="none" spc="0" normalizeH="0" baseline="0" noProof="0">
                <a:ln>
                  <a:noFill/>
                </a:ln>
                <a:solidFill>
                  <a:srgbClr val="000000"/>
                </a:solidFill>
                <a:effectLst/>
                <a:uLnTx/>
                <a:uFillTx/>
                <a:latin typeface="Montserrat"/>
                <a:ea typeface="Montserrat"/>
                <a:cs typeface="Montserrat"/>
                <a:sym typeface="Montserrat"/>
              </a:rPr>
              <a:t> that supports engagement by businesses, investors and other key actors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80" name="Google Shape;80;gd5efb8252e_0_16"/>
          <p:cNvCxnSpPr/>
          <p:nvPr/>
        </p:nvCxnSpPr>
        <p:spPr>
          <a:xfrm>
            <a:off x="257514" y="2945937"/>
            <a:ext cx="3843600" cy="0"/>
          </a:xfrm>
          <a:prstGeom prst="straightConnector1">
            <a:avLst/>
          </a:prstGeom>
          <a:noFill/>
          <a:ln w="12700" cap="flat" cmpd="sng">
            <a:solidFill>
              <a:srgbClr val="B3B3B3"/>
            </a:solidFill>
            <a:prstDash val="solid"/>
            <a:miter lim="800000"/>
            <a:headEnd type="none" w="sm" len="sm"/>
            <a:tailEnd type="none" w="sm" len="sm"/>
          </a:ln>
        </p:spPr>
      </p:cxnSp>
      <p:grpSp>
        <p:nvGrpSpPr>
          <p:cNvPr id="81" name="Google Shape;81;gd5efb8252e_0_16"/>
          <p:cNvGrpSpPr/>
          <p:nvPr/>
        </p:nvGrpSpPr>
        <p:grpSpPr>
          <a:xfrm>
            <a:off x="4215078" y="2785688"/>
            <a:ext cx="301307" cy="312403"/>
            <a:chOff x="1016000" y="1016000"/>
            <a:chExt cx="396300" cy="396300"/>
          </a:xfrm>
        </p:grpSpPr>
        <p:sp>
          <p:nvSpPr>
            <p:cNvPr id="82" name="Google Shape;82;gd5efb8252e_0_16"/>
            <p:cNvSpPr/>
            <p:nvPr/>
          </p:nvSpPr>
          <p:spPr>
            <a:xfrm>
              <a:off x="1016000" y="1016000"/>
              <a:ext cx="396300" cy="396300"/>
            </a:xfrm>
            <a:prstGeom prst="ellipse">
              <a:avLst/>
            </a:prstGeom>
            <a:solidFill>
              <a:schemeClr val="lt1"/>
            </a:solidFill>
            <a:ln w="9525" cap="sq" cmpd="sng">
              <a:solidFill>
                <a:srgbClr val="FF37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83" name="Google Shape;83;gd5efb8252e_0_16"/>
            <p:cNvSpPr/>
            <p:nvPr/>
          </p:nvSpPr>
          <p:spPr>
            <a:xfrm>
              <a:off x="1087707" y="1087707"/>
              <a:ext cx="251458" cy="251459"/>
            </a:xfrm>
            <a:custGeom>
              <a:avLst/>
              <a:gdLst/>
              <a:ahLst/>
              <a:cxnLst/>
              <a:rect l="l" t="t" r="r" b="b"/>
              <a:pathLst>
                <a:path w="251458" h="251459" extrusionOk="0">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accent1"/>
            </a:solidFill>
            <a:ln w="9525" cap="sq" cmpd="sng">
              <a:solidFill>
                <a:srgbClr val="FF37D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grpSp>
      <p:cxnSp>
        <p:nvCxnSpPr>
          <p:cNvPr id="84" name="Google Shape;84;gd5efb8252e_0_16"/>
          <p:cNvCxnSpPr/>
          <p:nvPr/>
        </p:nvCxnSpPr>
        <p:spPr>
          <a:xfrm>
            <a:off x="4629865" y="2945937"/>
            <a:ext cx="4053600" cy="0"/>
          </a:xfrm>
          <a:prstGeom prst="straightConnector1">
            <a:avLst/>
          </a:prstGeom>
          <a:noFill/>
          <a:ln w="12700" cap="flat" cmpd="sng">
            <a:solidFill>
              <a:srgbClr val="B3B3B3"/>
            </a:solidFill>
            <a:prstDash val="solid"/>
            <a:miter lim="800000"/>
            <a:headEnd type="none" w="sm" len="sm"/>
            <a:tailEnd type="none" w="sm" len="sm"/>
          </a:ln>
        </p:spPr>
      </p:cxnSp>
      <p:cxnSp>
        <p:nvCxnSpPr>
          <p:cNvPr id="85" name="Google Shape;85;gd5efb8252e_0_16"/>
          <p:cNvCxnSpPr/>
          <p:nvPr/>
        </p:nvCxnSpPr>
        <p:spPr>
          <a:xfrm>
            <a:off x="2293801" y="1577490"/>
            <a:ext cx="0" cy="963000"/>
          </a:xfrm>
          <a:prstGeom prst="straightConnector1">
            <a:avLst/>
          </a:prstGeom>
          <a:noFill/>
          <a:ln w="9525" cap="flat" cmpd="sng">
            <a:solidFill>
              <a:srgbClr val="B3B3B3"/>
            </a:solidFill>
            <a:prstDash val="solid"/>
            <a:miter lim="800000"/>
            <a:headEnd type="none" w="sm" len="sm"/>
            <a:tailEnd type="none" w="sm" len="sm"/>
          </a:ln>
        </p:spPr>
      </p:cxnSp>
      <p:cxnSp>
        <p:nvCxnSpPr>
          <p:cNvPr id="86" name="Google Shape;86;gd5efb8252e_0_16"/>
          <p:cNvCxnSpPr/>
          <p:nvPr/>
        </p:nvCxnSpPr>
        <p:spPr>
          <a:xfrm>
            <a:off x="4476768" y="1577488"/>
            <a:ext cx="0" cy="963000"/>
          </a:xfrm>
          <a:prstGeom prst="straightConnector1">
            <a:avLst/>
          </a:prstGeom>
          <a:noFill/>
          <a:ln w="9525" cap="flat" cmpd="sng">
            <a:solidFill>
              <a:srgbClr val="B3B3B3"/>
            </a:solidFill>
            <a:prstDash val="solid"/>
            <a:miter lim="800000"/>
            <a:headEnd type="none" w="sm" len="sm"/>
            <a:tailEnd type="none" w="sm" len="sm"/>
          </a:ln>
        </p:spPr>
      </p:cxnSp>
      <p:cxnSp>
        <p:nvCxnSpPr>
          <p:cNvPr id="87" name="Google Shape;87;gd5efb8252e_0_16"/>
          <p:cNvCxnSpPr/>
          <p:nvPr/>
        </p:nvCxnSpPr>
        <p:spPr>
          <a:xfrm>
            <a:off x="6648753" y="1577490"/>
            <a:ext cx="0" cy="963000"/>
          </a:xfrm>
          <a:prstGeom prst="straightConnector1">
            <a:avLst/>
          </a:prstGeom>
          <a:noFill/>
          <a:ln w="9525" cap="flat" cmpd="sng">
            <a:solidFill>
              <a:srgbClr val="B3B3B3"/>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91"/>
        <p:cNvGrpSpPr/>
        <p:nvPr/>
      </p:nvGrpSpPr>
      <p:grpSpPr>
        <a:xfrm>
          <a:off x="0" y="0"/>
          <a:ext cx="0" cy="0"/>
          <a:chOff x="0" y="0"/>
          <a:chExt cx="0" cy="0"/>
        </a:xfrm>
      </p:grpSpPr>
      <p:sp>
        <p:nvSpPr>
          <p:cNvPr id="92" name="Google Shape;92;gd5efb8252e_0_0"/>
          <p:cNvSpPr txBox="1"/>
          <p:nvPr/>
        </p:nvSpPr>
        <p:spPr>
          <a:xfrm>
            <a:off x="257515" y="69548"/>
            <a:ext cx="7469700" cy="554100"/>
          </a:xfrm>
          <a:prstGeom prst="rect">
            <a:avLst/>
          </a:prstGeom>
          <a:noFill/>
          <a:ln>
            <a:noFill/>
          </a:ln>
        </p:spPr>
        <p:txBody>
          <a:bodyPr spcFirstLastPara="1" wrap="square" lIns="0" tIns="0" rIns="0" bIns="0" anchor="t" anchorCtr="0">
            <a:noAutofit/>
          </a:bodyPr>
          <a:lstStyle/>
          <a:p>
            <a:pPr marL="542925"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1800" b="1" i="0" u="none" strike="noStrike" kern="0" cap="none" spc="0" normalizeH="0" baseline="0" noProof="0">
                <a:ln>
                  <a:noFill/>
                </a:ln>
                <a:solidFill>
                  <a:srgbClr val="FF37D5"/>
                </a:solidFill>
                <a:effectLst/>
                <a:uLnTx/>
                <a:uFillTx/>
                <a:latin typeface="Montserrat"/>
                <a:ea typeface="Montserrat"/>
                <a:cs typeface="Montserrat"/>
                <a:sym typeface="Montserrat"/>
              </a:rPr>
              <a:t>A challenge for R2R campaign is how to measure progress towards our ambitious target</a:t>
            </a:r>
            <a:endParaRPr kumimoji="0" sz="18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93" name="Google Shape;93;gd5efb8252e_0_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26</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94" name="Google Shape;94;gd5efb8252e_0_0"/>
          <p:cNvPicPr preferRelativeResize="0"/>
          <p:nvPr/>
        </p:nvPicPr>
        <p:blipFill rotWithShape="1">
          <a:blip r:embed="rId3">
            <a:alphaModFix/>
          </a:blip>
          <a:srcRect/>
          <a:stretch/>
        </p:blipFill>
        <p:spPr>
          <a:xfrm>
            <a:off x="7764434" y="87682"/>
            <a:ext cx="919141" cy="565546"/>
          </a:xfrm>
          <a:prstGeom prst="rect">
            <a:avLst/>
          </a:prstGeom>
          <a:noFill/>
          <a:ln>
            <a:noFill/>
          </a:ln>
        </p:spPr>
      </p:pic>
      <p:cxnSp>
        <p:nvCxnSpPr>
          <p:cNvPr id="95" name="Google Shape;95;gd5efb8252e_0_0"/>
          <p:cNvCxnSpPr/>
          <p:nvPr/>
        </p:nvCxnSpPr>
        <p:spPr>
          <a:xfrm>
            <a:off x="257514" y="834092"/>
            <a:ext cx="8426100" cy="22200"/>
          </a:xfrm>
          <a:prstGeom prst="straightConnector1">
            <a:avLst/>
          </a:prstGeom>
          <a:noFill/>
          <a:ln w="38100" cap="flat" cmpd="sng">
            <a:solidFill>
              <a:srgbClr val="FF43D7"/>
            </a:solidFill>
            <a:prstDash val="solid"/>
            <a:round/>
            <a:headEnd type="none" w="sm" len="sm"/>
            <a:tailEnd type="none" w="sm" len="sm"/>
          </a:ln>
        </p:spPr>
      </p:cxnSp>
      <p:pic>
        <p:nvPicPr>
          <p:cNvPr id="96" name="Google Shape;96;gd5efb8252e_0_0"/>
          <p:cNvPicPr preferRelativeResize="0"/>
          <p:nvPr/>
        </p:nvPicPr>
        <p:blipFill rotWithShape="1">
          <a:blip r:embed="rId4">
            <a:alphaModFix/>
          </a:blip>
          <a:srcRect/>
          <a:stretch/>
        </p:blipFill>
        <p:spPr>
          <a:xfrm>
            <a:off x="257515" y="117947"/>
            <a:ext cx="457200" cy="457200"/>
          </a:xfrm>
          <a:prstGeom prst="rect">
            <a:avLst/>
          </a:prstGeom>
          <a:noFill/>
          <a:ln>
            <a:noFill/>
          </a:ln>
        </p:spPr>
      </p:pic>
      <p:sp>
        <p:nvSpPr>
          <p:cNvPr id="97" name="Google Shape;97;gd5efb8252e_0_0"/>
          <p:cNvSpPr txBox="1"/>
          <p:nvPr/>
        </p:nvSpPr>
        <p:spPr>
          <a:xfrm>
            <a:off x="2488337" y="2393305"/>
            <a:ext cx="1815000" cy="1662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Quattrocento Sans"/>
              <a:buNone/>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No consensus on definitions of resilience </a:t>
            </a: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or other key concepts such as adaptation with numerous versions being used by different actors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98;gd5efb8252e_0_0"/>
          <p:cNvSpPr txBox="1"/>
          <p:nvPr/>
        </p:nvSpPr>
        <p:spPr>
          <a:xfrm>
            <a:off x="6949979" y="2393305"/>
            <a:ext cx="1815000" cy="14547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Quattrocento Sans"/>
              <a:buNone/>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Significant barriers for non-specialist actors (especially the private sector) </a:t>
            </a: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in effectively measuring resilience and adaptation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99;gd5efb8252e_0_0"/>
          <p:cNvSpPr txBox="1"/>
          <p:nvPr/>
        </p:nvSpPr>
        <p:spPr>
          <a:xfrm>
            <a:off x="257514" y="2393305"/>
            <a:ext cx="1815000" cy="2078100"/>
          </a:xfrm>
          <a:prstGeom prst="rect">
            <a:avLst/>
          </a:prstGeom>
          <a:noFill/>
          <a:ln>
            <a:noFill/>
          </a:ln>
        </p:spPr>
        <p:txBody>
          <a:bodyPr spcFirstLastPara="1" wrap="square" lIns="0" tIns="0" rIns="0" bIns="0" anchor="t" anchorCtr="0">
            <a:spAutoFit/>
          </a:bodyPr>
          <a:lstStyle/>
          <a:p>
            <a:pPr marR="0" lvl="0" algn="l" defTabSz="914400" rtl="0" eaLnBrk="1" fontAlgn="auto" latinLnBrk="0" hangingPunct="1">
              <a:lnSpc>
                <a:spcPct val="100000"/>
              </a:lnSpc>
              <a:spcBef>
                <a:spcPts val="0"/>
              </a:spcBef>
              <a:spcAft>
                <a:spcPts val="0"/>
              </a:spcAft>
              <a:buClr>
                <a:srgbClr val="000000"/>
              </a:buClr>
              <a:buSzPts val="1350"/>
              <a:tabLst/>
              <a:defRPr/>
            </a:pPr>
            <a:r>
              <a:rPr kumimoji="0" lang="en-US" sz="1350" b="1" i="0" u="none" strike="noStrike" kern="0" cap="none" spc="0" normalizeH="0" baseline="0" noProof="0" dirty="0">
                <a:ln>
                  <a:noFill/>
                </a:ln>
                <a:solidFill>
                  <a:srgbClr val="FF37D5"/>
                </a:solidFill>
                <a:effectLst/>
                <a:uLnTx/>
                <a:uFillTx/>
                <a:latin typeface="Montserrat"/>
                <a:ea typeface="Montserrat"/>
                <a:cs typeface="Montserrat"/>
                <a:sym typeface="Montserrat"/>
              </a:rPr>
              <a:t>Resilience is a complex, multifaceted concept </a:t>
            </a:r>
            <a:r>
              <a:rPr kumimoji="0" lang="en-US" sz="1350" b="0" i="0" u="none" strike="noStrike" kern="0" cap="none" spc="0" normalizeH="0" baseline="0" noProof="0" dirty="0">
                <a:ln>
                  <a:noFill/>
                </a:ln>
                <a:solidFill>
                  <a:srgbClr val="FFFFFF"/>
                </a:solidFill>
                <a:effectLst/>
                <a:uLnTx/>
                <a:uFillTx/>
                <a:latin typeface="Montserrat"/>
                <a:ea typeface="Montserrat"/>
                <a:cs typeface="Montserrat"/>
                <a:sym typeface="Montserrat"/>
              </a:rPr>
              <a:t>covering a range of hazard types, socioeconomic circumstances and units of engagement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0" name="Google Shape;100;gd5efb8252e_0_0"/>
          <p:cNvSpPr txBox="1"/>
          <p:nvPr/>
        </p:nvSpPr>
        <p:spPr>
          <a:xfrm>
            <a:off x="4719158" y="2393305"/>
            <a:ext cx="1815000" cy="2078100"/>
          </a:xfrm>
          <a:prstGeom prst="rect">
            <a:avLst/>
          </a:prstGeom>
          <a:noFill/>
          <a:ln>
            <a:noFill/>
          </a:ln>
        </p:spPr>
        <p:txBody>
          <a:bodyPr spcFirstLastPara="1" wrap="square" lIns="0" tIns="0" rIns="0" bIns="0" anchor="t" anchorCtr="0">
            <a:spAutoFit/>
          </a:bodyPr>
          <a:lstStyle/>
          <a:p>
            <a:pPr marR="0" lvl="0" algn="l" defTabSz="914400" rtl="0" eaLnBrk="1" fontAlgn="auto" latinLnBrk="0" hangingPunct="1">
              <a:lnSpc>
                <a:spcPct val="100000"/>
              </a:lnSpc>
              <a:spcBef>
                <a:spcPts val="0"/>
              </a:spcBef>
              <a:spcAft>
                <a:spcPts val="0"/>
              </a:spcAft>
              <a:buClr>
                <a:srgbClr val="000000"/>
              </a:buClr>
              <a:buSzPts val="1350"/>
              <a:tabLst/>
              <a:defRPr/>
            </a:pPr>
            <a:r>
              <a:rPr kumimoji="0" lang="en-US" sz="1350" b="1" i="0" u="none" strike="noStrike" kern="0" cap="none" spc="0" normalizeH="0" baseline="0" noProof="0" dirty="0">
                <a:ln>
                  <a:noFill/>
                </a:ln>
                <a:solidFill>
                  <a:srgbClr val="FF37D5"/>
                </a:solidFill>
                <a:effectLst/>
                <a:uLnTx/>
                <a:uFillTx/>
                <a:latin typeface="Montserrat"/>
                <a:ea typeface="Montserrat"/>
                <a:cs typeface="Montserrat"/>
                <a:sym typeface="Montserrat"/>
              </a:rPr>
              <a:t>No universally agreed measurement approach </a:t>
            </a:r>
            <a:r>
              <a:rPr kumimoji="0" lang="en-US" sz="1350" b="0" i="0" u="none" strike="noStrike" kern="0" cap="none" spc="0" normalizeH="0" baseline="0" noProof="0" dirty="0">
                <a:ln>
                  <a:noFill/>
                </a:ln>
                <a:solidFill>
                  <a:srgbClr val="FFFFFF"/>
                </a:solidFill>
                <a:effectLst/>
                <a:uLnTx/>
                <a:uFillTx/>
                <a:latin typeface="Montserrat"/>
                <a:ea typeface="Montserrat"/>
                <a:cs typeface="Montserrat"/>
                <a:sym typeface="Montserrat"/>
              </a:rPr>
              <a:t>for resilience or attributing resilience to project or </a:t>
            </a:r>
            <a:r>
              <a:rPr kumimoji="0" lang="en-US" sz="1350" b="0" i="0" u="none" strike="noStrike" kern="0" cap="none" spc="0" normalizeH="0" baseline="0" noProof="0" dirty="0" err="1">
                <a:ln>
                  <a:noFill/>
                </a:ln>
                <a:solidFill>
                  <a:srgbClr val="FFFFFF"/>
                </a:solidFill>
                <a:effectLst/>
                <a:uLnTx/>
                <a:uFillTx/>
                <a:latin typeface="Montserrat"/>
                <a:ea typeface="Montserrat"/>
                <a:cs typeface="Montserrat"/>
                <a:sym typeface="Montserrat"/>
              </a:rPr>
              <a:t>programme</a:t>
            </a:r>
            <a:r>
              <a:rPr kumimoji="0" lang="en-US" sz="1350" b="0" i="0" u="none" strike="noStrike" kern="0" cap="none" spc="0" normalizeH="0" baseline="0" noProof="0" dirty="0">
                <a:ln>
                  <a:noFill/>
                </a:ln>
                <a:solidFill>
                  <a:srgbClr val="FFFFFF"/>
                </a:solidFill>
                <a:effectLst/>
                <a:uLnTx/>
                <a:uFillTx/>
                <a:latin typeface="Montserrat"/>
                <a:ea typeface="Montserrat"/>
                <a:cs typeface="Montserrat"/>
                <a:sym typeface="Montserrat"/>
              </a:rPr>
              <a:t> activities or policy support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01" name="Google Shape;101;gd5efb8252e_0_0"/>
          <p:cNvPicPr preferRelativeResize="0"/>
          <p:nvPr/>
        </p:nvPicPr>
        <p:blipFill rotWithShape="1">
          <a:blip r:embed="rId5">
            <a:alphaModFix/>
          </a:blip>
          <a:srcRect/>
          <a:stretch/>
        </p:blipFill>
        <p:spPr>
          <a:xfrm>
            <a:off x="4595501" y="1392009"/>
            <a:ext cx="775883" cy="792940"/>
          </a:xfrm>
          <a:prstGeom prst="rect">
            <a:avLst/>
          </a:prstGeom>
          <a:noFill/>
          <a:ln>
            <a:noFill/>
          </a:ln>
        </p:spPr>
      </p:pic>
      <p:pic>
        <p:nvPicPr>
          <p:cNvPr id="102" name="Google Shape;102;gd5efb8252e_0_0"/>
          <p:cNvPicPr preferRelativeResize="0"/>
          <p:nvPr/>
        </p:nvPicPr>
        <p:blipFill rotWithShape="1">
          <a:blip r:embed="rId6">
            <a:alphaModFix/>
          </a:blip>
          <a:srcRect/>
          <a:stretch/>
        </p:blipFill>
        <p:spPr>
          <a:xfrm>
            <a:off x="6949979" y="1392009"/>
            <a:ext cx="775883" cy="792940"/>
          </a:xfrm>
          <a:prstGeom prst="rect">
            <a:avLst/>
          </a:prstGeom>
          <a:noFill/>
          <a:ln>
            <a:noFill/>
          </a:ln>
        </p:spPr>
      </p:pic>
      <p:pic>
        <p:nvPicPr>
          <p:cNvPr id="103" name="Google Shape;103;gd5efb8252e_0_0"/>
          <p:cNvPicPr preferRelativeResize="0"/>
          <p:nvPr/>
        </p:nvPicPr>
        <p:blipFill rotWithShape="1">
          <a:blip r:embed="rId7">
            <a:alphaModFix/>
          </a:blip>
          <a:srcRect/>
          <a:stretch/>
        </p:blipFill>
        <p:spPr>
          <a:xfrm>
            <a:off x="2488335" y="1392009"/>
            <a:ext cx="775883" cy="792940"/>
          </a:xfrm>
          <a:prstGeom prst="rect">
            <a:avLst/>
          </a:prstGeom>
          <a:noFill/>
          <a:ln>
            <a:noFill/>
          </a:ln>
        </p:spPr>
      </p:pic>
      <p:pic>
        <p:nvPicPr>
          <p:cNvPr id="104" name="Google Shape;104;gd5efb8252e_0_0"/>
          <p:cNvPicPr preferRelativeResize="0"/>
          <p:nvPr/>
        </p:nvPicPr>
        <p:blipFill rotWithShape="1">
          <a:blip r:embed="rId8">
            <a:alphaModFix/>
          </a:blip>
          <a:srcRect/>
          <a:stretch/>
        </p:blipFill>
        <p:spPr>
          <a:xfrm>
            <a:off x="257514" y="1392009"/>
            <a:ext cx="775883" cy="79294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108"/>
        <p:cNvGrpSpPr/>
        <p:nvPr/>
      </p:nvGrpSpPr>
      <p:grpSpPr>
        <a:xfrm>
          <a:off x="0" y="0"/>
          <a:ext cx="0" cy="0"/>
          <a:chOff x="0" y="0"/>
          <a:chExt cx="0" cy="0"/>
        </a:xfrm>
      </p:grpSpPr>
      <p:sp>
        <p:nvSpPr>
          <p:cNvPr id="109" name="Google Shape;109;gd5efb8252e_0_37"/>
          <p:cNvSpPr txBox="1"/>
          <p:nvPr/>
        </p:nvSpPr>
        <p:spPr>
          <a:xfrm>
            <a:off x="257514" y="69548"/>
            <a:ext cx="7568100" cy="554100"/>
          </a:xfrm>
          <a:prstGeom prst="rect">
            <a:avLst/>
          </a:prstGeom>
          <a:noFill/>
          <a:ln>
            <a:noFill/>
          </a:ln>
        </p:spPr>
        <p:txBody>
          <a:bodyPr spcFirstLastPara="1" wrap="square" lIns="0" tIns="0" rIns="0" bIns="0" anchor="t" anchorCtr="0">
            <a:noAutofit/>
          </a:bodyPr>
          <a:lstStyle/>
          <a:p>
            <a:pPr marL="542925"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1700" b="1" i="0" u="none" strike="noStrike" kern="0" cap="none" spc="0" normalizeH="0" baseline="0" noProof="0">
                <a:ln>
                  <a:noFill/>
                </a:ln>
                <a:solidFill>
                  <a:srgbClr val="FF37D5"/>
                </a:solidFill>
                <a:effectLst/>
                <a:uLnTx/>
                <a:uFillTx/>
                <a:latin typeface="Montserrat"/>
                <a:ea typeface="Montserrat"/>
                <a:cs typeface="Montserrat"/>
                <a:sym typeface="Montserrat"/>
              </a:rPr>
              <a:t>We have developed metrics for the campaign that act as the first universal framework to capture resilience outcomes</a:t>
            </a:r>
            <a:endParaRPr kumimoji="0" sz="17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10" name="Google Shape;110;gd5efb8252e_0_37"/>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27</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111" name="Google Shape;111;gd5efb8252e_0_37"/>
          <p:cNvPicPr preferRelativeResize="0"/>
          <p:nvPr/>
        </p:nvPicPr>
        <p:blipFill rotWithShape="1">
          <a:blip r:embed="rId3">
            <a:alphaModFix/>
          </a:blip>
          <a:srcRect/>
          <a:stretch/>
        </p:blipFill>
        <p:spPr>
          <a:xfrm>
            <a:off x="7764434" y="87682"/>
            <a:ext cx="919141" cy="565546"/>
          </a:xfrm>
          <a:prstGeom prst="rect">
            <a:avLst/>
          </a:prstGeom>
          <a:noFill/>
          <a:ln>
            <a:noFill/>
          </a:ln>
        </p:spPr>
      </p:pic>
      <p:cxnSp>
        <p:nvCxnSpPr>
          <p:cNvPr id="112" name="Google Shape;112;gd5efb8252e_0_37"/>
          <p:cNvCxnSpPr/>
          <p:nvPr/>
        </p:nvCxnSpPr>
        <p:spPr>
          <a:xfrm>
            <a:off x="257514" y="834092"/>
            <a:ext cx="8426100" cy="22200"/>
          </a:xfrm>
          <a:prstGeom prst="straightConnector1">
            <a:avLst/>
          </a:prstGeom>
          <a:noFill/>
          <a:ln w="38100" cap="flat" cmpd="sng">
            <a:solidFill>
              <a:srgbClr val="FF43D7"/>
            </a:solidFill>
            <a:prstDash val="solid"/>
            <a:round/>
            <a:headEnd type="none" w="sm" len="sm"/>
            <a:tailEnd type="none" w="sm" len="sm"/>
          </a:ln>
        </p:spPr>
      </p:cxnSp>
      <p:pic>
        <p:nvPicPr>
          <p:cNvPr id="113" name="Google Shape;113;gd5efb8252e_0_37"/>
          <p:cNvPicPr preferRelativeResize="0"/>
          <p:nvPr/>
        </p:nvPicPr>
        <p:blipFill rotWithShape="1">
          <a:blip r:embed="rId4">
            <a:alphaModFix/>
          </a:blip>
          <a:srcRect/>
          <a:stretch/>
        </p:blipFill>
        <p:spPr>
          <a:xfrm>
            <a:off x="257515" y="117947"/>
            <a:ext cx="457200" cy="457200"/>
          </a:xfrm>
          <a:prstGeom prst="rect">
            <a:avLst/>
          </a:prstGeom>
          <a:noFill/>
          <a:ln>
            <a:noFill/>
          </a:ln>
        </p:spPr>
      </p:pic>
      <p:grpSp>
        <p:nvGrpSpPr>
          <p:cNvPr id="114" name="Google Shape;114;gd5efb8252e_0_37"/>
          <p:cNvGrpSpPr/>
          <p:nvPr/>
        </p:nvGrpSpPr>
        <p:grpSpPr>
          <a:xfrm>
            <a:off x="7084293" y="924259"/>
            <a:ext cx="1551600" cy="148800"/>
            <a:chOff x="7338293" y="254000"/>
            <a:chExt cx="1551600" cy="148800"/>
          </a:xfrm>
        </p:grpSpPr>
        <p:sp>
          <p:nvSpPr>
            <p:cNvPr id="115" name="Google Shape;115;gd5efb8252e_0_37"/>
            <p:cNvSpPr/>
            <p:nvPr/>
          </p:nvSpPr>
          <p:spPr>
            <a:xfrm>
              <a:off x="7338293" y="254000"/>
              <a:ext cx="1551600" cy="148800"/>
            </a:xfrm>
            <a:prstGeom prst="leftRightArrow">
              <a:avLst>
                <a:gd name="adj1" fmla="val 10000000"/>
                <a:gd name="adj2" fmla="val 0"/>
              </a:avLst>
            </a:prstGeom>
            <a:solidFill>
              <a:srgbClr val="FFFF00"/>
            </a:solidFill>
            <a:ln>
              <a:noFill/>
            </a:ln>
          </p:spPr>
          <p:txBody>
            <a:bodyPr spcFirstLastPara="1" wrap="square" lIns="38100" tIns="0" rIns="0" bIns="254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Montserrat"/>
                  <a:ea typeface="Montserrat"/>
                  <a:cs typeface="Montserrat"/>
                  <a:sym typeface="Montserrat"/>
                </a:rPr>
                <a:t>ILLUSTRATIVE 2030 FIGURES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16" name="Google Shape;116;gd5efb8252e_0_37"/>
            <p:cNvCxnSpPr>
              <a:stCxn id="115" idx="6"/>
              <a:endCxn id="115" idx="4"/>
            </p:cNvCxnSpPr>
            <p:nvPr/>
          </p:nvCxnSpPr>
          <p:spPr>
            <a:xfrm rot="10800000">
              <a:off x="7338293" y="254000"/>
              <a:ext cx="1551600" cy="0"/>
            </a:xfrm>
            <a:prstGeom prst="straightConnector1">
              <a:avLst/>
            </a:prstGeom>
            <a:noFill/>
            <a:ln w="19050" cap="flat" cmpd="sng">
              <a:solidFill>
                <a:schemeClr val="lt1"/>
              </a:solidFill>
              <a:prstDash val="solid"/>
              <a:round/>
              <a:headEnd type="none" w="sm" len="sm"/>
              <a:tailEnd type="none" w="sm" len="sm"/>
            </a:ln>
          </p:spPr>
        </p:cxnSp>
        <p:cxnSp>
          <p:nvCxnSpPr>
            <p:cNvPr id="117" name="Google Shape;117;gd5efb8252e_0_37"/>
            <p:cNvCxnSpPr>
              <a:stCxn id="115" idx="2"/>
              <a:endCxn id="115" idx="4"/>
            </p:cNvCxnSpPr>
            <p:nvPr/>
          </p:nvCxnSpPr>
          <p:spPr>
            <a:xfrm rot="10800000">
              <a:off x="7338293" y="254000"/>
              <a:ext cx="0" cy="148800"/>
            </a:xfrm>
            <a:prstGeom prst="straightConnector1">
              <a:avLst/>
            </a:prstGeom>
            <a:noFill/>
            <a:ln w="9525" cap="flat" cmpd="sng">
              <a:solidFill>
                <a:schemeClr val="lt1"/>
              </a:solidFill>
              <a:prstDash val="solid"/>
              <a:round/>
              <a:headEnd type="none" w="sm" len="sm"/>
              <a:tailEnd type="none" w="sm" len="sm"/>
            </a:ln>
          </p:spPr>
        </p:cxnSp>
      </p:grpSp>
      <p:sp>
        <p:nvSpPr>
          <p:cNvPr id="118" name="Google Shape;118;gd5efb8252e_0_37"/>
          <p:cNvSpPr txBox="1"/>
          <p:nvPr/>
        </p:nvSpPr>
        <p:spPr>
          <a:xfrm>
            <a:off x="4429343" y="1262621"/>
            <a:ext cx="4239000" cy="216300"/>
          </a:xfrm>
          <a:prstGeom prst="rect">
            <a:avLst/>
          </a:prstGeom>
          <a:noFill/>
          <a:ln>
            <a:noFill/>
          </a:ln>
        </p:spPr>
        <p:txBody>
          <a:bodyPr spcFirstLastPara="1" wrap="square" lIns="0" tIns="0" rIns="0" bIns="0" anchor="t" anchorCtr="0">
            <a:no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Proposed metrics with illustrative figures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19;gd5efb8252e_0_37"/>
          <p:cNvSpPr txBox="1"/>
          <p:nvPr/>
        </p:nvSpPr>
        <p:spPr>
          <a:xfrm>
            <a:off x="4429343" y="1653953"/>
            <a:ext cx="700800" cy="231000"/>
          </a:xfrm>
          <a:prstGeom prst="rect">
            <a:avLst/>
          </a:prstGeom>
          <a:noFill/>
          <a:ln>
            <a:noFill/>
          </a:ln>
        </p:spPr>
        <p:txBody>
          <a:bodyPr spcFirstLastPara="1" wrap="square" lIns="0" tIns="0" rIns="0" bIns="0" anchor="t" anchorCtr="0">
            <a:sp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4B</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120;gd5efb8252e_0_37"/>
          <p:cNvSpPr txBox="1"/>
          <p:nvPr/>
        </p:nvSpPr>
        <p:spPr>
          <a:xfrm>
            <a:off x="5163370" y="1723055"/>
            <a:ext cx="3504900" cy="150000"/>
          </a:xfrm>
          <a:prstGeom prst="rect">
            <a:avLst/>
          </a:prstGeom>
          <a:noFill/>
          <a:ln>
            <a:noFill/>
          </a:ln>
        </p:spPr>
        <p:txBody>
          <a:bodyPr spcFirstLastPara="1" wrap="square" lIns="0" tIns="0" rIns="0" bIns="0" anchor="ctr" anchorCtr="0">
            <a:sp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A1. People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with increased resilience </a:t>
            </a:r>
            <a:endParaRPr kumimoji="0" sz="975"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21" name="Google Shape;121;gd5efb8252e_0_37"/>
          <p:cNvSpPr txBox="1"/>
          <p:nvPr/>
        </p:nvSpPr>
        <p:spPr>
          <a:xfrm>
            <a:off x="4429343" y="2019490"/>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10m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122;gd5efb8252e_0_37"/>
          <p:cNvSpPr txBox="1"/>
          <p:nvPr/>
        </p:nvSpPr>
        <p:spPr>
          <a:xfrm>
            <a:off x="5163371" y="2067531"/>
            <a:ext cx="3504900" cy="192300"/>
          </a:xfrm>
          <a:prstGeom prst="rect">
            <a:avLst/>
          </a:prstGeom>
          <a:noFill/>
          <a:ln>
            <a:noFill/>
          </a:ln>
        </p:spPr>
        <p:txBody>
          <a:bodyPr spcFirstLastPara="1" wrap="square" lIns="0" tIns="0" rIns="0" bIns="0" anchor="ctr" anchorCtr="0">
            <a:no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A2. Companies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with increased resilience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123;gd5efb8252e_0_37"/>
          <p:cNvSpPr txBox="1"/>
          <p:nvPr/>
        </p:nvSpPr>
        <p:spPr>
          <a:xfrm>
            <a:off x="4429343" y="2385027"/>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150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124;gd5efb8252e_0_37"/>
          <p:cNvSpPr txBox="1"/>
          <p:nvPr/>
        </p:nvSpPr>
        <p:spPr>
          <a:xfrm>
            <a:off x="5163371" y="2433068"/>
            <a:ext cx="3504900" cy="192300"/>
          </a:xfrm>
          <a:prstGeom prst="rect">
            <a:avLst/>
          </a:prstGeom>
          <a:noFill/>
          <a:ln>
            <a:noFill/>
          </a:ln>
        </p:spPr>
        <p:txBody>
          <a:bodyPr spcFirstLastPara="1" wrap="square" lIns="0" tIns="0" rIns="0" bIns="0" anchor="ctr" anchorCtr="0">
            <a:no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A3. Countries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with increased resilience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125;gd5efb8252e_0_37"/>
          <p:cNvSpPr txBox="1"/>
          <p:nvPr/>
        </p:nvSpPr>
        <p:spPr>
          <a:xfrm>
            <a:off x="4429343" y="2750564"/>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5k</a:t>
            </a:r>
            <a:endParaRPr kumimoji="0" sz="1500" b="1"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26" name="Google Shape;126;gd5efb8252e_0_37"/>
          <p:cNvSpPr txBox="1"/>
          <p:nvPr/>
        </p:nvSpPr>
        <p:spPr>
          <a:xfrm>
            <a:off x="5163371" y="2798605"/>
            <a:ext cx="3504900" cy="192300"/>
          </a:xfrm>
          <a:prstGeom prst="rect">
            <a:avLst/>
          </a:prstGeom>
          <a:noFill/>
          <a:ln>
            <a:noFill/>
          </a:ln>
        </p:spPr>
        <p:txBody>
          <a:bodyPr spcFirstLastPara="1" wrap="square" lIns="0" tIns="0" rIns="0" bIns="0" anchor="ctr" anchorCtr="0">
            <a:no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A4. Cities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with increased resilience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127;gd5efb8252e_0_37"/>
          <p:cNvSpPr txBox="1"/>
          <p:nvPr/>
        </p:nvSpPr>
        <p:spPr>
          <a:xfrm>
            <a:off x="4429343" y="3116100"/>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200k</a:t>
            </a:r>
            <a:endParaRPr kumimoji="0" sz="1500" b="1"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28" name="Google Shape;128;gd5efb8252e_0_37"/>
          <p:cNvSpPr txBox="1"/>
          <p:nvPr/>
        </p:nvSpPr>
        <p:spPr>
          <a:xfrm>
            <a:off x="5163375" y="3164150"/>
            <a:ext cx="3712500" cy="192300"/>
          </a:xfrm>
          <a:prstGeom prst="rect">
            <a:avLst/>
          </a:prstGeom>
          <a:noFill/>
          <a:ln>
            <a:noFill/>
          </a:ln>
        </p:spPr>
        <p:txBody>
          <a:bodyPr spcFirstLastPara="1" wrap="square" lIns="0" tIns="0" rIns="0" bIns="0" anchor="ctr" anchorCtr="0">
            <a:noAutofit/>
          </a:bodyPr>
          <a:lstStyle/>
          <a:p>
            <a:pPr marL="2381" marR="0" lvl="1" indent="0" algn="l" defTabSz="914400" rtl="0" eaLnBrk="1" fontAlgn="auto" latinLnBrk="0" hangingPunct="1">
              <a:lnSpc>
                <a:spcPct val="100000"/>
              </a:lnSpc>
              <a:spcBef>
                <a:spcPts val="0"/>
              </a:spcBef>
              <a:spcAft>
                <a:spcPts val="0"/>
              </a:spcAft>
              <a:buClr>
                <a:srgbClr val="000000"/>
              </a:buClr>
              <a:buSzPts val="975"/>
              <a:buFont typeface="Noto Sans Symbols"/>
              <a:buNone/>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A5. Hectares of natural system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with increased resilience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129;gd5efb8252e_0_37"/>
          <p:cNvSpPr txBox="1"/>
          <p:nvPr/>
        </p:nvSpPr>
        <p:spPr>
          <a:xfrm>
            <a:off x="4429343" y="3558928"/>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$50B</a:t>
            </a:r>
            <a:endParaRPr kumimoji="0" sz="1500" b="1"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30" name="Google Shape;130;gd5efb8252e_0_37"/>
          <p:cNvSpPr txBox="1"/>
          <p:nvPr/>
        </p:nvSpPr>
        <p:spPr>
          <a:xfrm>
            <a:off x="5163370" y="3606969"/>
            <a:ext cx="3504900" cy="1923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75"/>
              <a:buFont typeface="Quattrocento Sans"/>
              <a:buNone/>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B6. Finance mobilised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by initiatives and breakthroughs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131;gd5efb8252e_0_37"/>
          <p:cNvSpPr txBox="1"/>
          <p:nvPr/>
        </p:nvSpPr>
        <p:spPr>
          <a:xfrm>
            <a:off x="4429343" y="3924466"/>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$20B</a:t>
            </a:r>
            <a:endParaRPr kumimoji="0" sz="1500" b="1"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32" name="Google Shape;132;gd5efb8252e_0_37"/>
          <p:cNvSpPr txBox="1"/>
          <p:nvPr/>
        </p:nvSpPr>
        <p:spPr>
          <a:xfrm>
            <a:off x="5163371" y="3972506"/>
            <a:ext cx="3504900" cy="192300"/>
          </a:xfrm>
          <a:prstGeom prst="rect">
            <a:avLst/>
          </a:prstGeom>
          <a:noFill/>
          <a:ln>
            <a:noFill/>
          </a:ln>
        </p:spPr>
        <p:txBody>
          <a:bodyPr spcFirstLastPara="1" wrap="square" lIns="0" tIns="0" rIns="0" bIns="0" anchor="ctr" anchorCtr="0">
            <a:no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C2. Finance deployed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into climate resilience initiatives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133;gd5efb8252e_0_37"/>
          <p:cNvSpPr txBox="1"/>
          <p:nvPr/>
        </p:nvSpPr>
        <p:spPr>
          <a:xfrm>
            <a:off x="4429343" y="4367296"/>
            <a:ext cx="700800" cy="288300"/>
          </a:xfrm>
          <a:prstGeom prst="rect">
            <a:avLst/>
          </a:prstGeom>
          <a:noFill/>
          <a:ln>
            <a:noFill/>
          </a:ln>
        </p:spPr>
        <p:txBody>
          <a:bodyPr spcFirstLastPara="1" wrap="square" lIns="0" tIns="0" rIns="0" bIns="0" anchor="t" anchorCtr="0">
            <a:noAutofit/>
          </a:bodyPr>
          <a:lstStyle/>
          <a:p>
            <a:pPr marL="0" marR="0" lvl="0" indent="-95250" algn="l" defTabSz="914400" rtl="0" eaLnBrk="1" fontAlgn="auto" latinLnBrk="0" hangingPunct="1">
              <a:lnSpc>
                <a:spcPct val="100000"/>
              </a:lnSpc>
              <a:spcBef>
                <a:spcPts val="0"/>
              </a:spcBef>
              <a:spcAft>
                <a:spcPts val="0"/>
              </a:spcAft>
              <a:buClr>
                <a:srgbClr val="FF37D5"/>
              </a:buClr>
              <a:buSzPts val="1500"/>
              <a:buFont typeface="Quattrocento Sans"/>
              <a:buChar char="​"/>
              <a:tabLst/>
              <a:defRPr/>
            </a:pPr>
            <a:r>
              <a:rPr kumimoji="0" lang="en-US" sz="1500" b="1" i="0" u="none" strike="noStrike" kern="0" cap="none" spc="0" normalizeH="0" baseline="0" noProof="0">
                <a:ln>
                  <a:noFill/>
                </a:ln>
                <a:solidFill>
                  <a:srgbClr val="FF37D5"/>
                </a:solidFill>
                <a:effectLst/>
                <a:uLnTx/>
                <a:uFillTx/>
                <a:latin typeface="Montserrat"/>
                <a:ea typeface="Montserrat"/>
                <a:cs typeface="Montserrat"/>
                <a:sym typeface="Montserrat"/>
              </a:rPr>
              <a:t>10k</a:t>
            </a:r>
            <a:endParaRPr kumimoji="0" sz="1500" b="1"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34" name="Google Shape;134;gd5efb8252e_0_37"/>
          <p:cNvSpPr txBox="1"/>
          <p:nvPr/>
        </p:nvSpPr>
        <p:spPr>
          <a:xfrm>
            <a:off x="5163371" y="4415337"/>
            <a:ext cx="3504900" cy="192300"/>
          </a:xfrm>
          <a:prstGeom prst="rect">
            <a:avLst/>
          </a:prstGeom>
          <a:noFill/>
          <a:ln>
            <a:noFill/>
          </a:ln>
        </p:spPr>
        <p:txBody>
          <a:bodyPr spcFirstLastPara="1" wrap="square" lIns="0" tIns="0" rIns="0" bIns="0" anchor="ctr" anchorCtr="0">
            <a:noAutofit/>
          </a:bodyPr>
          <a:lstStyle/>
          <a:p>
            <a:pPr marL="0" marR="0" lvl="0" indent="-61912" algn="l" defTabSz="914400" rtl="0" eaLnBrk="1" fontAlgn="auto" latinLnBrk="0" hangingPunct="1">
              <a:lnSpc>
                <a:spcPct val="100000"/>
              </a:lnSpc>
              <a:spcBef>
                <a:spcPts val="0"/>
              </a:spcBef>
              <a:spcAft>
                <a:spcPts val="0"/>
              </a:spcAft>
              <a:buClr>
                <a:srgbClr val="000000"/>
              </a:buClr>
              <a:buSzPts val="975"/>
              <a:buFont typeface="Quattrocento Sans"/>
              <a:buChar char="​"/>
              <a:tabLst/>
              <a:defRPr/>
            </a:pPr>
            <a:r>
              <a:rPr kumimoji="0" lang="en-US" sz="975" b="1" i="0" u="none" strike="noStrike" kern="0" cap="none" spc="0" normalizeH="0" baseline="0" noProof="0">
                <a:ln>
                  <a:noFill/>
                </a:ln>
                <a:solidFill>
                  <a:srgbClr val="FF37D5"/>
                </a:solidFill>
                <a:effectLst/>
                <a:uLnTx/>
                <a:uFillTx/>
                <a:latin typeface="Montserrat"/>
                <a:ea typeface="Montserrat"/>
                <a:cs typeface="Montserrat"/>
                <a:sym typeface="Montserrat"/>
              </a:rPr>
              <a:t>C3. Organisations </a:t>
            </a:r>
            <a:r>
              <a:rPr kumimoji="0" lang="en-US" sz="975" b="0" i="0" u="none" strike="noStrike" kern="0" cap="none" spc="0" normalizeH="0" baseline="0" noProof="0">
                <a:ln>
                  <a:noFill/>
                </a:ln>
                <a:solidFill>
                  <a:srgbClr val="FFFFFF"/>
                </a:solidFill>
                <a:effectLst/>
                <a:uLnTx/>
                <a:uFillTx/>
                <a:latin typeface="Montserrat"/>
                <a:ea typeface="Montserrat"/>
                <a:cs typeface="Montserrat"/>
                <a:sym typeface="Montserrat"/>
              </a:rPr>
              <a:t>signed up across R2R initiatives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35" name="Google Shape;135;gd5efb8252e_0_37"/>
          <p:cNvCxnSpPr/>
          <p:nvPr/>
        </p:nvCxnSpPr>
        <p:spPr>
          <a:xfrm>
            <a:off x="4429343" y="3481637"/>
            <a:ext cx="4239000" cy="0"/>
          </a:xfrm>
          <a:prstGeom prst="straightConnector1">
            <a:avLst/>
          </a:prstGeom>
          <a:noFill/>
          <a:ln w="9525" cap="flat" cmpd="sng">
            <a:solidFill>
              <a:srgbClr val="D0D0D0"/>
            </a:solidFill>
            <a:prstDash val="solid"/>
            <a:miter lim="800000"/>
            <a:headEnd type="none" w="sm" len="sm"/>
            <a:tailEnd type="none" w="sm" len="sm"/>
          </a:ln>
        </p:spPr>
      </p:cxnSp>
      <p:cxnSp>
        <p:nvCxnSpPr>
          <p:cNvPr id="136" name="Google Shape;136;gd5efb8252e_0_37"/>
          <p:cNvCxnSpPr/>
          <p:nvPr/>
        </p:nvCxnSpPr>
        <p:spPr>
          <a:xfrm>
            <a:off x="4429343" y="4290002"/>
            <a:ext cx="4239000" cy="0"/>
          </a:xfrm>
          <a:prstGeom prst="straightConnector1">
            <a:avLst/>
          </a:prstGeom>
          <a:noFill/>
          <a:ln w="9525" cap="flat" cmpd="sng">
            <a:solidFill>
              <a:srgbClr val="D0D0D0"/>
            </a:solidFill>
            <a:prstDash val="solid"/>
            <a:miter lim="800000"/>
            <a:headEnd type="none" w="sm" len="sm"/>
            <a:tailEnd type="none" w="sm" len="sm"/>
          </a:ln>
        </p:spPr>
      </p:cxnSp>
      <p:grpSp>
        <p:nvGrpSpPr>
          <p:cNvPr id="137" name="Google Shape;137;gd5efb8252e_0_37"/>
          <p:cNvGrpSpPr/>
          <p:nvPr/>
        </p:nvGrpSpPr>
        <p:grpSpPr>
          <a:xfrm>
            <a:off x="4011992" y="1338696"/>
            <a:ext cx="300237" cy="3317147"/>
            <a:chOff x="4694536" y="1956720"/>
            <a:chExt cx="396300" cy="4250028"/>
          </a:xfrm>
        </p:grpSpPr>
        <p:grpSp>
          <p:nvGrpSpPr>
            <p:cNvPr id="138" name="Google Shape;138;gd5efb8252e_0_37"/>
            <p:cNvGrpSpPr/>
            <p:nvPr/>
          </p:nvGrpSpPr>
          <p:grpSpPr>
            <a:xfrm>
              <a:off x="4694536" y="1956720"/>
              <a:ext cx="396300" cy="396300"/>
              <a:chOff x="1016000" y="1016000"/>
              <a:chExt cx="396300" cy="396300"/>
            </a:xfrm>
          </p:grpSpPr>
          <p:sp>
            <p:nvSpPr>
              <p:cNvPr id="139" name="Google Shape;139;gd5efb8252e_0_37"/>
              <p:cNvSpPr/>
              <p:nvPr/>
            </p:nvSpPr>
            <p:spPr>
              <a:xfrm>
                <a:off x="1016000" y="1016000"/>
                <a:ext cx="396300" cy="396300"/>
              </a:xfrm>
              <a:prstGeom prst="ellipse">
                <a:avLst/>
              </a:prstGeom>
              <a:solidFill>
                <a:srgbClr val="FF37D5"/>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40" name="Google Shape;140;gd5efb8252e_0_37"/>
              <p:cNvSpPr/>
              <p:nvPr/>
            </p:nvSpPr>
            <p:spPr>
              <a:xfrm>
                <a:off x="1167567" y="1118521"/>
                <a:ext cx="103601" cy="195312"/>
              </a:xfrm>
              <a:custGeom>
                <a:avLst/>
                <a:gdLst/>
                <a:ahLst/>
                <a:cxnLst/>
                <a:rect l="l" t="t" r="r" b="b"/>
                <a:pathLst>
                  <a:path w="103601" h="195312" extrusionOk="0">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lt1"/>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grpSp>
        <p:cxnSp>
          <p:nvCxnSpPr>
            <p:cNvPr id="141" name="Google Shape;141;gd5efb8252e_0_37"/>
            <p:cNvCxnSpPr/>
            <p:nvPr/>
          </p:nvCxnSpPr>
          <p:spPr>
            <a:xfrm>
              <a:off x="4892650" y="2352948"/>
              <a:ext cx="0" cy="3853800"/>
            </a:xfrm>
            <a:prstGeom prst="straightConnector1">
              <a:avLst/>
            </a:prstGeom>
            <a:noFill/>
            <a:ln w="9525" cap="flat" cmpd="sng">
              <a:solidFill>
                <a:srgbClr val="B3B3B3"/>
              </a:solidFill>
              <a:prstDash val="solid"/>
              <a:miter lim="800000"/>
              <a:headEnd type="none" w="sm" len="sm"/>
              <a:tailEnd type="none" w="sm" len="sm"/>
            </a:ln>
          </p:spPr>
        </p:cxnSp>
      </p:grpSp>
      <p:cxnSp>
        <p:nvCxnSpPr>
          <p:cNvPr id="142" name="Google Shape;142;gd5efb8252e_0_37"/>
          <p:cNvCxnSpPr/>
          <p:nvPr/>
        </p:nvCxnSpPr>
        <p:spPr>
          <a:xfrm>
            <a:off x="272359" y="1501665"/>
            <a:ext cx="3622500" cy="0"/>
          </a:xfrm>
          <a:prstGeom prst="straightConnector1">
            <a:avLst/>
          </a:prstGeom>
          <a:noFill/>
          <a:ln w="12700" cap="flat" cmpd="sng">
            <a:solidFill>
              <a:srgbClr val="FF37D5"/>
            </a:solidFill>
            <a:prstDash val="solid"/>
            <a:miter lim="800000"/>
            <a:headEnd type="none" w="sm" len="sm"/>
            <a:tailEnd type="none" w="sm" len="sm"/>
          </a:ln>
        </p:spPr>
      </p:cxnSp>
      <p:cxnSp>
        <p:nvCxnSpPr>
          <p:cNvPr id="143" name="Google Shape;143;gd5efb8252e_0_37"/>
          <p:cNvCxnSpPr/>
          <p:nvPr/>
        </p:nvCxnSpPr>
        <p:spPr>
          <a:xfrm>
            <a:off x="4429343" y="1501665"/>
            <a:ext cx="4239000" cy="0"/>
          </a:xfrm>
          <a:prstGeom prst="straightConnector1">
            <a:avLst/>
          </a:prstGeom>
          <a:noFill/>
          <a:ln w="12700" cap="flat" cmpd="sng">
            <a:solidFill>
              <a:srgbClr val="FF37D5"/>
            </a:solidFill>
            <a:prstDash val="solid"/>
            <a:miter lim="800000"/>
            <a:headEnd type="none" w="sm" len="sm"/>
            <a:tailEnd type="none" w="sm" len="sm"/>
          </a:ln>
        </p:spPr>
      </p:cxnSp>
      <p:sp>
        <p:nvSpPr>
          <p:cNvPr id="144" name="Google Shape;144;gd5efb8252e_0_37"/>
          <p:cNvSpPr txBox="1"/>
          <p:nvPr/>
        </p:nvSpPr>
        <p:spPr>
          <a:xfrm>
            <a:off x="227349" y="1271049"/>
            <a:ext cx="3792547" cy="207749"/>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1" i="0" u="none" strike="noStrike" kern="0" cap="none" spc="0" normalizeH="0" baseline="0" noProof="0" dirty="0">
                <a:ln>
                  <a:noFill/>
                </a:ln>
                <a:solidFill>
                  <a:srgbClr val="FF37D5"/>
                </a:solidFill>
                <a:effectLst/>
                <a:uLnTx/>
                <a:uFillTx/>
                <a:latin typeface="Montserrat"/>
                <a:ea typeface="Montserrat"/>
                <a:cs typeface="Montserrat"/>
                <a:sym typeface="Montserrat"/>
              </a:rPr>
              <a:t>Key target groups for resilience building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45" name="Google Shape;145;gd5efb8252e_0_37"/>
          <p:cNvPicPr preferRelativeResize="0"/>
          <p:nvPr/>
        </p:nvPicPr>
        <p:blipFill rotWithShape="1">
          <a:blip r:embed="rId5">
            <a:alphaModFix/>
          </a:blip>
          <a:srcRect/>
          <a:stretch/>
        </p:blipFill>
        <p:spPr>
          <a:xfrm>
            <a:off x="2828790" y="2868261"/>
            <a:ext cx="384037" cy="395625"/>
          </a:xfrm>
          <a:prstGeom prst="rect">
            <a:avLst/>
          </a:prstGeom>
          <a:noFill/>
          <a:ln>
            <a:noFill/>
          </a:ln>
        </p:spPr>
      </p:pic>
      <p:pic>
        <p:nvPicPr>
          <p:cNvPr id="146" name="Google Shape;146;gd5efb8252e_0_37"/>
          <p:cNvPicPr preferRelativeResize="0"/>
          <p:nvPr/>
        </p:nvPicPr>
        <p:blipFill rotWithShape="1">
          <a:blip r:embed="rId6">
            <a:alphaModFix/>
          </a:blip>
          <a:srcRect/>
          <a:stretch/>
        </p:blipFill>
        <p:spPr>
          <a:xfrm>
            <a:off x="1125725" y="2868261"/>
            <a:ext cx="384037" cy="395625"/>
          </a:xfrm>
          <a:prstGeom prst="rect">
            <a:avLst/>
          </a:prstGeom>
          <a:noFill/>
          <a:ln>
            <a:noFill/>
          </a:ln>
        </p:spPr>
      </p:pic>
      <p:cxnSp>
        <p:nvCxnSpPr>
          <p:cNvPr id="147" name="Google Shape;147;gd5efb8252e_0_37"/>
          <p:cNvCxnSpPr/>
          <p:nvPr/>
        </p:nvCxnSpPr>
        <p:spPr>
          <a:xfrm>
            <a:off x="762738" y="3091996"/>
            <a:ext cx="265200" cy="0"/>
          </a:xfrm>
          <a:prstGeom prst="straightConnector1">
            <a:avLst/>
          </a:prstGeom>
          <a:noFill/>
          <a:ln w="19050" cap="flat" cmpd="sng">
            <a:solidFill>
              <a:srgbClr val="FF37D5"/>
            </a:solidFill>
            <a:prstDash val="solid"/>
            <a:miter lim="800000"/>
            <a:headEnd type="none" w="sm" len="sm"/>
            <a:tailEnd type="triangle" w="med" len="med"/>
          </a:ln>
        </p:spPr>
      </p:cxnSp>
      <p:cxnSp>
        <p:nvCxnSpPr>
          <p:cNvPr id="148" name="Google Shape;148;gd5efb8252e_0_37"/>
          <p:cNvCxnSpPr/>
          <p:nvPr/>
        </p:nvCxnSpPr>
        <p:spPr>
          <a:xfrm rot="10800000">
            <a:off x="3266208" y="3091996"/>
            <a:ext cx="263700" cy="0"/>
          </a:xfrm>
          <a:prstGeom prst="straightConnector1">
            <a:avLst/>
          </a:prstGeom>
          <a:noFill/>
          <a:ln w="19050" cap="flat" cmpd="sng">
            <a:solidFill>
              <a:srgbClr val="FF37D5"/>
            </a:solidFill>
            <a:prstDash val="solid"/>
            <a:miter lim="800000"/>
            <a:headEnd type="none" w="sm" len="sm"/>
            <a:tailEnd type="triangle" w="med" len="med"/>
          </a:ln>
        </p:spPr>
      </p:cxnSp>
      <p:grpSp>
        <p:nvGrpSpPr>
          <p:cNvPr id="149" name="Google Shape;149;gd5efb8252e_0_37"/>
          <p:cNvGrpSpPr/>
          <p:nvPr/>
        </p:nvGrpSpPr>
        <p:grpSpPr>
          <a:xfrm>
            <a:off x="1602542" y="2837304"/>
            <a:ext cx="1131567" cy="449334"/>
            <a:chOff x="869785" y="3343085"/>
            <a:chExt cx="1493620" cy="575700"/>
          </a:xfrm>
        </p:grpSpPr>
        <p:cxnSp>
          <p:nvCxnSpPr>
            <p:cNvPr id="150" name="Google Shape;150;gd5efb8252e_0_37"/>
            <p:cNvCxnSpPr/>
            <p:nvPr/>
          </p:nvCxnSpPr>
          <p:spPr>
            <a:xfrm rot="10800000">
              <a:off x="1410911" y="3344419"/>
              <a:ext cx="0" cy="325200"/>
            </a:xfrm>
            <a:prstGeom prst="straightConnector1">
              <a:avLst/>
            </a:prstGeom>
            <a:noFill/>
            <a:ln w="19050" cap="flat" cmpd="sng">
              <a:solidFill>
                <a:srgbClr val="FF37D5"/>
              </a:solidFill>
              <a:prstDash val="solid"/>
              <a:miter lim="800000"/>
              <a:headEnd type="none" w="sm" len="sm"/>
              <a:tailEnd type="triangle" w="med" len="med"/>
            </a:ln>
          </p:spPr>
        </p:cxnSp>
        <p:cxnSp>
          <p:nvCxnSpPr>
            <p:cNvPr id="151" name="Google Shape;151;gd5efb8252e_0_37"/>
            <p:cNvCxnSpPr/>
            <p:nvPr/>
          </p:nvCxnSpPr>
          <p:spPr>
            <a:xfrm>
              <a:off x="869785" y="3669618"/>
              <a:ext cx="541200" cy="0"/>
            </a:xfrm>
            <a:prstGeom prst="straightConnector1">
              <a:avLst/>
            </a:prstGeom>
            <a:noFill/>
            <a:ln w="19050" cap="flat" cmpd="sng">
              <a:solidFill>
                <a:srgbClr val="FF37D5"/>
              </a:solidFill>
              <a:prstDash val="solid"/>
              <a:miter lim="800000"/>
              <a:headEnd type="none" w="sm" len="sm"/>
              <a:tailEnd type="none" w="sm" len="sm"/>
            </a:ln>
          </p:spPr>
        </p:cxnSp>
        <p:cxnSp>
          <p:nvCxnSpPr>
            <p:cNvPr id="152" name="Google Shape;152;gd5efb8252e_0_37"/>
            <p:cNvCxnSpPr/>
            <p:nvPr/>
          </p:nvCxnSpPr>
          <p:spPr>
            <a:xfrm rot="10800000">
              <a:off x="1822278" y="3344419"/>
              <a:ext cx="0" cy="325200"/>
            </a:xfrm>
            <a:prstGeom prst="straightConnector1">
              <a:avLst/>
            </a:prstGeom>
            <a:noFill/>
            <a:ln w="19050" cap="flat" cmpd="sng">
              <a:solidFill>
                <a:srgbClr val="FF37D5"/>
              </a:solidFill>
              <a:prstDash val="solid"/>
              <a:miter lim="800000"/>
              <a:headEnd type="none" w="sm" len="sm"/>
              <a:tailEnd type="triangle" w="med" len="med"/>
            </a:ln>
          </p:spPr>
        </p:cxnSp>
        <p:cxnSp>
          <p:nvCxnSpPr>
            <p:cNvPr id="153" name="Google Shape;153;gd5efb8252e_0_37"/>
            <p:cNvCxnSpPr/>
            <p:nvPr/>
          </p:nvCxnSpPr>
          <p:spPr>
            <a:xfrm rot="10800000">
              <a:off x="1822205" y="3669618"/>
              <a:ext cx="541200" cy="0"/>
            </a:xfrm>
            <a:prstGeom prst="straightConnector1">
              <a:avLst/>
            </a:prstGeom>
            <a:noFill/>
            <a:ln w="19050" cap="flat" cmpd="sng">
              <a:solidFill>
                <a:srgbClr val="FF37D5"/>
              </a:solidFill>
              <a:prstDash val="solid"/>
              <a:miter lim="800000"/>
              <a:headEnd type="none" w="sm" len="sm"/>
              <a:tailEnd type="none" w="sm" len="sm"/>
            </a:ln>
          </p:spPr>
        </p:cxnSp>
        <p:cxnSp>
          <p:nvCxnSpPr>
            <p:cNvPr id="154" name="Google Shape;154;gd5efb8252e_0_37"/>
            <p:cNvCxnSpPr/>
            <p:nvPr/>
          </p:nvCxnSpPr>
          <p:spPr>
            <a:xfrm rot="10800000">
              <a:off x="1623314" y="3343085"/>
              <a:ext cx="0" cy="575700"/>
            </a:xfrm>
            <a:prstGeom prst="straightConnector1">
              <a:avLst/>
            </a:prstGeom>
            <a:noFill/>
            <a:ln w="19050" cap="flat" cmpd="sng">
              <a:solidFill>
                <a:srgbClr val="FF37D5"/>
              </a:solidFill>
              <a:prstDash val="solid"/>
              <a:miter lim="800000"/>
              <a:headEnd type="none" w="sm" len="sm"/>
              <a:tailEnd type="triangle" w="med" len="med"/>
            </a:ln>
          </p:spPr>
        </p:cxnSp>
      </p:grpSp>
      <p:pic>
        <p:nvPicPr>
          <p:cNvPr id="155" name="Google Shape;155;gd5efb8252e_0_37"/>
          <p:cNvPicPr preferRelativeResize="0"/>
          <p:nvPr/>
        </p:nvPicPr>
        <p:blipFill rotWithShape="1">
          <a:blip r:embed="rId7">
            <a:alphaModFix/>
          </a:blip>
          <a:srcRect/>
          <a:stretch/>
        </p:blipFill>
        <p:spPr>
          <a:xfrm>
            <a:off x="3529909" y="2868261"/>
            <a:ext cx="384037" cy="395625"/>
          </a:xfrm>
          <a:prstGeom prst="rect">
            <a:avLst/>
          </a:prstGeom>
          <a:noFill/>
          <a:ln>
            <a:noFill/>
          </a:ln>
        </p:spPr>
      </p:pic>
      <p:pic>
        <p:nvPicPr>
          <p:cNvPr id="156" name="Google Shape;156;gd5efb8252e_0_37"/>
          <p:cNvPicPr preferRelativeResize="0"/>
          <p:nvPr/>
        </p:nvPicPr>
        <p:blipFill rotWithShape="1">
          <a:blip r:embed="rId8">
            <a:alphaModFix/>
          </a:blip>
          <a:srcRect/>
          <a:stretch/>
        </p:blipFill>
        <p:spPr>
          <a:xfrm>
            <a:off x="306790" y="2868260"/>
            <a:ext cx="379254" cy="390698"/>
          </a:xfrm>
          <a:prstGeom prst="rect">
            <a:avLst/>
          </a:prstGeom>
          <a:noFill/>
          <a:ln>
            <a:noFill/>
          </a:ln>
        </p:spPr>
      </p:pic>
      <p:sp>
        <p:nvSpPr>
          <p:cNvPr id="157" name="Google Shape;157;gd5efb8252e_0_37"/>
          <p:cNvSpPr txBox="1"/>
          <p:nvPr/>
        </p:nvSpPr>
        <p:spPr>
          <a:xfrm>
            <a:off x="123099" y="3345288"/>
            <a:ext cx="904815" cy="161583"/>
          </a:xfrm>
          <a:prstGeom prst="rect">
            <a:avLst/>
          </a:prstGeom>
          <a:noFill/>
          <a:ln>
            <a:noFill/>
          </a:ln>
        </p:spPr>
        <p:txBody>
          <a:bodyPr spcFirstLastPara="1" wrap="square" lIns="0" tIns="0" rIns="0" bIns="0" anchor="t" anchorCtr="0">
            <a:spAutoFit/>
          </a:bodyPr>
          <a:lstStyle/>
          <a:p>
            <a:pPr marL="0" marR="0" lvl="0" indent="-66675" algn="ctr"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0" u="none" strike="noStrike" kern="0" cap="none" spc="0" normalizeH="0" baseline="0" noProof="0" dirty="0">
                <a:ln>
                  <a:noFill/>
                </a:ln>
                <a:solidFill>
                  <a:srgbClr val="FFFFFF"/>
                </a:solidFill>
                <a:effectLst/>
                <a:uLnTx/>
                <a:uFillTx/>
                <a:latin typeface="Montserrat"/>
                <a:ea typeface="Montserrat"/>
                <a:cs typeface="Montserrat"/>
                <a:sym typeface="Montserrat"/>
              </a:rPr>
              <a:t>Companies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8" name="Google Shape;158;gd5efb8252e_0_37"/>
          <p:cNvSpPr txBox="1"/>
          <p:nvPr/>
        </p:nvSpPr>
        <p:spPr>
          <a:xfrm>
            <a:off x="1101274" y="3345288"/>
            <a:ext cx="740400" cy="484800"/>
          </a:xfrm>
          <a:prstGeom prst="rect">
            <a:avLst/>
          </a:prstGeom>
          <a:noFill/>
          <a:ln>
            <a:noFill/>
          </a:ln>
        </p:spPr>
        <p:txBody>
          <a:bodyPr spcFirstLastPara="1" wrap="square" lIns="0" tIns="0" rIns="0" bIns="0" anchor="t" anchorCtr="0">
            <a:spAutoFit/>
          </a:bodyPr>
          <a:lstStyle/>
          <a:p>
            <a:pPr marR="0" lvl="0" algn="l" defTabSz="914400" rtl="0" eaLnBrk="1" fontAlgn="auto" latinLnBrk="0" hangingPunct="1">
              <a:lnSpc>
                <a:spcPct val="100000"/>
              </a:lnSpc>
              <a:spcBef>
                <a:spcPts val="0"/>
              </a:spcBef>
              <a:spcAft>
                <a:spcPts val="0"/>
              </a:spcAft>
              <a:buClr>
                <a:srgbClr val="000000"/>
              </a:buClr>
              <a:buSzPts val="1050"/>
              <a:tabLst/>
              <a:defRPr/>
            </a:pPr>
            <a:r>
              <a:rPr kumimoji="0" lang="en-US" sz="1050" b="0" i="0" u="none" strike="noStrike" kern="0" cap="none" spc="0" normalizeH="0" baseline="0" noProof="0" dirty="0">
                <a:ln>
                  <a:noFill/>
                </a:ln>
                <a:solidFill>
                  <a:srgbClr val="FFFFFF"/>
                </a:solidFill>
                <a:effectLst/>
                <a:uLnTx/>
                <a:uFillTx/>
                <a:latin typeface="Montserrat"/>
                <a:ea typeface="Montserrat"/>
                <a:cs typeface="Montserrat"/>
                <a:sym typeface="Montserrat"/>
              </a:rPr>
              <a:t>Countries and regions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9" name="Google Shape;159;gd5efb8252e_0_37"/>
          <p:cNvSpPr txBox="1"/>
          <p:nvPr/>
        </p:nvSpPr>
        <p:spPr>
          <a:xfrm>
            <a:off x="1807499" y="3345300"/>
            <a:ext cx="909900" cy="484800"/>
          </a:xfrm>
          <a:prstGeom prst="rect">
            <a:avLst/>
          </a:prstGeom>
          <a:noFill/>
          <a:ln>
            <a:noFill/>
          </a:ln>
        </p:spPr>
        <p:txBody>
          <a:bodyPr spcFirstLastPara="1" wrap="square" lIns="0" tIns="0" rIns="0" bIns="0" anchor="t" anchorCtr="0">
            <a:spAutoFit/>
          </a:bodyPr>
          <a:lstStyle/>
          <a:p>
            <a:pPr marL="0" marR="0" lvl="0" indent="-66675" algn="ctr"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0" u="none" strike="noStrike" kern="0" cap="none" spc="0" normalizeH="0" baseline="0" noProof="0">
                <a:ln>
                  <a:noFill/>
                </a:ln>
                <a:solidFill>
                  <a:srgbClr val="FFFFFF"/>
                </a:solidFill>
                <a:effectLst/>
                <a:uLnTx/>
                <a:uFillTx/>
                <a:latin typeface="Montserrat"/>
                <a:ea typeface="Montserrat"/>
                <a:cs typeface="Montserrat"/>
                <a:sym typeface="Montserrat"/>
              </a:rPr>
              <a:t>Individuals and communities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gd5efb8252e_0_37"/>
          <p:cNvSpPr txBox="1"/>
          <p:nvPr/>
        </p:nvSpPr>
        <p:spPr>
          <a:xfrm>
            <a:off x="2819849" y="3345289"/>
            <a:ext cx="740400" cy="161700"/>
          </a:xfrm>
          <a:prstGeom prst="rect">
            <a:avLst/>
          </a:prstGeom>
          <a:noFill/>
          <a:ln>
            <a:noFill/>
          </a:ln>
        </p:spPr>
        <p:txBody>
          <a:bodyPr spcFirstLastPara="1" wrap="square" lIns="0" tIns="0" rIns="0" bIns="0" anchor="t" anchorCtr="0">
            <a:spAutoFit/>
          </a:bodyPr>
          <a:lstStyle/>
          <a:p>
            <a:pPr marL="0" marR="0" lvl="0" indent="-66675" algn="l"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0" u="none" strike="noStrike" kern="0" cap="none" spc="0" normalizeH="0" baseline="0" noProof="0">
                <a:ln>
                  <a:noFill/>
                </a:ln>
                <a:solidFill>
                  <a:srgbClr val="FFFFFF"/>
                </a:solidFill>
                <a:effectLst/>
                <a:uLnTx/>
                <a:uFillTx/>
                <a:latin typeface="Montserrat"/>
                <a:ea typeface="Montserrat"/>
                <a:cs typeface="Montserrat"/>
                <a:sym typeface="Montserrat"/>
              </a:rPr>
              <a:t>Cities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161;gd5efb8252e_0_37"/>
          <p:cNvSpPr txBox="1"/>
          <p:nvPr/>
        </p:nvSpPr>
        <p:spPr>
          <a:xfrm>
            <a:off x="3529909" y="3345289"/>
            <a:ext cx="826200" cy="323100"/>
          </a:xfrm>
          <a:prstGeom prst="rect">
            <a:avLst/>
          </a:prstGeom>
          <a:noFill/>
          <a:ln>
            <a:noFill/>
          </a:ln>
        </p:spPr>
        <p:txBody>
          <a:bodyPr spcFirstLastPara="1" wrap="square" lIns="0" tIns="0" rIns="0" bIns="0" anchor="t" anchorCtr="0">
            <a:spAutoFit/>
          </a:bodyPr>
          <a:lstStyle/>
          <a:p>
            <a:pPr marL="0" marR="0" lvl="0" indent="-66675" algn="l"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0" u="none" strike="noStrike" kern="0" cap="none" spc="0" normalizeH="0" baseline="0" noProof="0">
                <a:ln>
                  <a:noFill/>
                </a:ln>
                <a:solidFill>
                  <a:srgbClr val="FFFFFF"/>
                </a:solidFill>
                <a:effectLst/>
                <a:uLnTx/>
                <a:uFillTx/>
                <a:latin typeface="Montserrat"/>
                <a:ea typeface="Montserrat"/>
                <a:cs typeface="Montserrat"/>
                <a:sym typeface="Montserrat"/>
              </a:rPr>
              <a:t>Natural systems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62" name="Google Shape;162;gd5efb8252e_0_37"/>
          <p:cNvPicPr preferRelativeResize="0"/>
          <p:nvPr/>
        </p:nvPicPr>
        <p:blipFill rotWithShape="1">
          <a:blip r:embed="rId9">
            <a:alphaModFix/>
          </a:blip>
          <a:srcRect/>
          <a:stretch/>
        </p:blipFill>
        <p:spPr>
          <a:xfrm>
            <a:off x="1972730" y="1956785"/>
            <a:ext cx="384037" cy="395625"/>
          </a:xfrm>
          <a:prstGeom prst="rect">
            <a:avLst/>
          </a:prstGeom>
          <a:noFill/>
          <a:ln>
            <a:noFill/>
          </a:ln>
        </p:spPr>
      </p:pic>
      <p:sp>
        <p:nvSpPr>
          <p:cNvPr id="163" name="Google Shape;163;gd5efb8252e_0_37"/>
          <p:cNvSpPr txBox="1"/>
          <p:nvPr/>
        </p:nvSpPr>
        <p:spPr>
          <a:xfrm>
            <a:off x="1027925" y="2400750"/>
            <a:ext cx="1771800" cy="369300"/>
          </a:xfrm>
          <a:prstGeom prst="rect">
            <a:avLst/>
          </a:prstGeom>
          <a:noFill/>
          <a:ln>
            <a:noFill/>
          </a:ln>
        </p:spPr>
        <p:txBody>
          <a:bodyPr spcFirstLastPara="1" wrap="square" lIns="0" tIns="0" rIns="0" bIns="0" anchor="t" anchorCtr="0">
            <a:spAutoFit/>
          </a:bodyPr>
          <a:lstStyle/>
          <a:p>
            <a:pPr marL="45720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FF37D5"/>
                </a:solidFill>
                <a:effectLst/>
                <a:uLnTx/>
                <a:uFillTx/>
                <a:latin typeface="Montserrat"/>
                <a:ea typeface="Montserrat"/>
                <a:cs typeface="Montserrat"/>
                <a:sym typeface="Montserrat"/>
              </a:rPr>
              <a:t>Resilient individuals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167"/>
        <p:cNvGrpSpPr/>
        <p:nvPr/>
      </p:nvGrpSpPr>
      <p:grpSpPr>
        <a:xfrm>
          <a:off x="0" y="0"/>
          <a:ext cx="0" cy="0"/>
          <a:chOff x="0" y="0"/>
          <a:chExt cx="0" cy="0"/>
        </a:xfrm>
      </p:grpSpPr>
      <p:sp>
        <p:nvSpPr>
          <p:cNvPr id="168" name="Google Shape;168;gd5efb8252e_0_95"/>
          <p:cNvSpPr txBox="1"/>
          <p:nvPr/>
        </p:nvSpPr>
        <p:spPr>
          <a:xfrm>
            <a:off x="257514" y="69548"/>
            <a:ext cx="7568100" cy="554100"/>
          </a:xfrm>
          <a:prstGeom prst="rect">
            <a:avLst/>
          </a:prstGeom>
          <a:noFill/>
          <a:ln>
            <a:noFill/>
          </a:ln>
        </p:spPr>
        <p:txBody>
          <a:bodyPr spcFirstLastPara="1" wrap="square" lIns="0" tIns="0" rIns="0" bIns="0" anchor="t" anchorCtr="0">
            <a:noAutofit/>
          </a:bodyPr>
          <a:lstStyle/>
          <a:p>
            <a:pPr marL="542925"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1700" b="1" i="0" u="none" strike="noStrike" kern="0" cap="none" spc="0" normalizeH="0" baseline="0" noProof="0">
                <a:ln>
                  <a:noFill/>
                </a:ln>
                <a:solidFill>
                  <a:srgbClr val="FF37D5"/>
                </a:solidFill>
                <a:effectLst/>
                <a:uLnTx/>
                <a:uFillTx/>
                <a:latin typeface="Montserrat"/>
                <a:ea typeface="Montserrat"/>
                <a:cs typeface="Montserrat"/>
                <a:sym typeface="Montserrat"/>
              </a:rPr>
              <a:t>Future pledges and outcomes of initiatives will be mapped against our latest understanding of the resilience need</a:t>
            </a:r>
            <a:endParaRPr kumimoji="0" sz="17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169" name="Google Shape;169;gd5efb8252e_0_95"/>
          <p:cNvSpPr txBox="1"/>
          <p:nvPr/>
        </p:nvSpPr>
        <p:spPr>
          <a:xfrm>
            <a:off x="8472458" y="4841011"/>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28</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170" name="Google Shape;170;gd5efb8252e_0_95"/>
          <p:cNvPicPr preferRelativeResize="0"/>
          <p:nvPr/>
        </p:nvPicPr>
        <p:blipFill rotWithShape="1">
          <a:blip r:embed="rId3">
            <a:alphaModFix/>
          </a:blip>
          <a:srcRect/>
          <a:stretch/>
        </p:blipFill>
        <p:spPr>
          <a:xfrm>
            <a:off x="7764434" y="87682"/>
            <a:ext cx="919141" cy="565546"/>
          </a:xfrm>
          <a:prstGeom prst="rect">
            <a:avLst/>
          </a:prstGeom>
          <a:noFill/>
          <a:ln>
            <a:noFill/>
          </a:ln>
        </p:spPr>
      </p:pic>
      <p:cxnSp>
        <p:nvCxnSpPr>
          <p:cNvPr id="171" name="Google Shape;171;gd5efb8252e_0_95"/>
          <p:cNvCxnSpPr/>
          <p:nvPr/>
        </p:nvCxnSpPr>
        <p:spPr>
          <a:xfrm>
            <a:off x="257514" y="834092"/>
            <a:ext cx="8426100" cy="22200"/>
          </a:xfrm>
          <a:prstGeom prst="straightConnector1">
            <a:avLst/>
          </a:prstGeom>
          <a:noFill/>
          <a:ln w="38100" cap="flat" cmpd="sng">
            <a:solidFill>
              <a:srgbClr val="FF43D7"/>
            </a:solidFill>
            <a:prstDash val="solid"/>
            <a:round/>
            <a:headEnd type="none" w="sm" len="sm"/>
            <a:tailEnd type="none" w="sm" len="sm"/>
          </a:ln>
        </p:spPr>
      </p:cxnSp>
      <p:pic>
        <p:nvPicPr>
          <p:cNvPr id="172" name="Google Shape;172;gd5efb8252e_0_95"/>
          <p:cNvPicPr preferRelativeResize="0"/>
          <p:nvPr/>
        </p:nvPicPr>
        <p:blipFill rotWithShape="1">
          <a:blip r:embed="rId4">
            <a:alphaModFix/>
          </a:blip>
          <a:srcRect/>
          <a:stretch/>
        </p:blipFill>
        <p:spPr>
          <a:xfrm>
            <a:off x="257515" y="117947"/>
            <a:ext cx="457200" cy="457200"/>
          </a:xfrm>
          <a:prstGeom prst="rect">
            <a:avLst/>
          </a:prstGeom>
          <a:noFill/>
          <a:ln>
            <a:noFill/>
          </a:ln>
        </p:spPr>
      </p:pic>
      <p:sp>
        <p:nvSpPr>
          <p:cNvPr id="173" name="Google Shape;173;gd5efb8252e_0_95"/>
          <p:cNvSpPr txBox="1"/>
          <p:nvPr/>
        </p:nvSpPr>
        <p:spPr>
          <a:xfrm>
            <a:off x="2123093" y="1757891"/>
            <a:ext cx="1696200" cy="5541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Quattrocento Sans"/>
              <a:buChar char="​"/>
              <a:tabLst/>
              <a:defRPr/>
            </a:pPr>
            <a:r>
              <a:rPr kumimoji="0" lang="en-US" sz="1200" b="0" i="0" u="none" strike="noStrike" kern="0" cap="none" spc="0" normalizeH="0" baseline="0" noProof="0">
                <a:ln>
                  <a:noFill/>
                </a:ln>
                <a:solidFill>
                  <a:srgbClr val="FFFFFF"/>
                </a:solidFill>
                <a:effectLst/>
                <a:uLnTx/>
                <a:uFillTx/>
                <a:latin typeface="Montserrat"/>
                <a:ea typeface="Montserrat"/>
                <a:cs typeface="Montserrat"/>
                <a:sym typeface="Montserrat"/>
              </a:rPr>
              <a:t>People exposed to climate hazards in 2.0C world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174;gd5efb8252e_0_95"/>
          <p:cNvSpPr txBox="1"/>
          <p:nvPr/>
        </p:nvSpPr>
        <p:spPr>
          <a:xfrm>
            <a:off x="4320193" y="1757891"/>
            <a:ext cx="2070900" cy="369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Quattrocento Sans"/>
              <a:buChar char="​"/>
              <a:tabLst/>
              <a:defRPr/>
            </a:pPr>
            <a:r>
              <a:rPr kumimoji="0" lang="en-US" sz="1200" b="0" i="0" u="none" strike="noStrike" kern="0" cap="none" spc="0" normalizeH="0" baseline="0" noProof="0">
                <a:ln>
                  <a:noFill/>
                </a:ln>
                <a:solidFill>
                  <a:srgbClr val="FFFFFF"/>
                </a:solidFill>
                <a:effectLst/>
                <a:uLnTx/>
                <a:uFillTx/>
                <a:latin typeface="Montserrat"/>
                <a:ea typeface="Montserrat"/>
                <a:cs typeface="Montserrat"/>
                <a:sym typeface="Montserrat"/>
              </a:rPr>
              <a:t>Pledged people with increased resilience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175;gd5efb8252e_0_95"/>
          <p:cNvSpPr txBox="1"/>
          <p:nvPr/>
        </p:nvSpPr>
        <p:spPr>
          <a:xfrm>
            <a:off x="6790343" y="1757891"/>
            <a:ext cx="2070900" cy="3693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Quattrocento Sans"/>
              <a:buChar char="​"/>
              <a:tabLst/>
              <a:defRPr/>
            </a:pPr>
            <a:r>
              <a:rPr kumimoji="0" lang="en-US" sz="1200" b="0" i="0" u="none" strike="noStrike" kern="0" cap="none" spc="0" normalizeH="0" baseline="0" noProof="0">
                <a:ln>
                  <a:noFill/>
                </a:ln>
                <a:solidFill>
                  <a:srgbClr val="FFFFFF"/>
                </a:solidFill>
                <a:effectLst/>
                <a:uLnTx/>
                <a:uFillTx/>
                <a:latin typeface="Montserrat"/>
                <a:ea typeface="Montserrat"/>
                <a:cs typeface="Montserrat"/>
                <a:sym typeface="Montserrat"/>
              </a:rPr>
              <a:t>Reported people with increased resilience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gd5efb8252e_0_95"/>
          <p:cNvSpPr txBox="1"/>
          <p:nvPr/>
        </p:nvSpPr>
        <p:spPr>
          <a:xfrm>
            <a:off x="2123093" y="1306000"/>
            <a:ext cx="1696200" cy="307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Quattrocento Sans"/>
              <a:buNone/>
              <a:tabLst/>
              <a:defRPr/>
            </a:pPr>
            <a:r>
              <a:rPr kumimoji="0" lang="en-US" sz="2000" b="1" i="0" u="none" strike="noStrike" kern="0" cap="none" spc="0" normalizeH="0" baseline="0" noProof="0">
                <a:ln>
                  <a:noFill/>
                </a:ln>
                <a:solidFill>
                  <a:srgbClr val="FF37D5"/>
                </a:solidFill>
                <a:effectLst/>
                <a:uLnTx/>
                <a:uFillTx/>
                <a:latin typeface="Montserrat"/>
                <a:ea typeface="Montserrat"/>
                <a:cs typeface="Montserrat"/>
                <a:sym typeface="Montserrat"/>
              </a:rPr>
              <a:t>Need</a:t>
            </a:r>
            <a:endParaRPr kumimoji="0" sz="20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7" name="Google Shape;177;gd5efb8252e_0_95"/>
          <p:cNvSpPr txBox="1"/>
          <p:nvPr/>
        </p:nvSpPr>
        <p:spPr>
          <a:xfrm>
            <a:off x="4320193" y="1306000"/>
            <a:ext cx="2070900" cy="307800"/>
          </a:xfrm>
          <a:prstGeom prst="rect">
            <a:avLst/>
          </a:prstGeom>
          <a:noFill/>
          <a:ln>
            <a:noFill/>
          </a:ln>
        </p:spPr>
        <p:txBody>
          <a:bodyPr spcFirstLastPara="1" wrap="square" lIns="0" tIns="0" rIns="0" bIns="0" anchor="t" anchorCtr="0">
            <a:spAutoFit/>
          </a:bodyPr>
          <a:lstStyle/>
          <a:p>
            <a:pPr marL="0" marR="0" lvl="0" indent="-127000" algn="l" defTabSz="914400" rtl="0" eaLnBrk="1" fontAlgn="auto" latinLnBrk="0" hangingPunct="1">
              <a:lnSpc>
                <a:spcPct val="100000"/>
              </a:lnSpc>
              <a:spcBef>
                <a:spcPts val="0"/>
              </a:spcBef>
              <a:spcAft>
                <a:spcPts val="0"/>
              </a:spcAft>
              <a:buClr>
                <a:srgbClr val="000000"/>
              </a:buClr>
              <a:buSzPts val="2000"/>
              <a:buFont typeface="Quattrocento Sans"/>
              <a:buChar char="​"/>
              <a:tabLst/>
              <a:defRPr/>
            </a:pPr>
            <a:r>
              <a:rPr kumimoji="0" lang="en-US" sz="2000" b="1" i="0" u="none" strike="noStrike" kern="0" cap="none" spc="0" normalizeH="0" baseline="0" noProof="0">
                <a:ln>
                  <a:noFill/>
                </a:ln>
                <a:solidFill>
                  <a:srgbClr val="FF37D5"/>
                </a:solidFill>
                <a:effectLst/>
                <a:uLnTx/>
                <a:uFillTx/>
                <a:latin typeface="Montserrat"/>
                <a:ea typeface="Montserrat"/>
                <a:cs typeface="Montserrat"/>
                <a:sym typeface="Montserrat"/>
              </a:rPr>
              <a:t>Pledge</a:t>
            </a:r>
            <a:endParaRPr kumimoji="0" sz="20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8" name="Google Shape;178;gd5efb8252e_0_95"/>
          <p:cNvSpPr txBox="1"/>
          <p:nvPr/>
        </p:nvSpPr>
        <p:spPr>
          <a:xfrm>
            <a:off x="6790343" y="1306000"/>
            <a:ext cx="2070900" cy="307800"/>
          </a:xfrm>
          <a:prstGeom prst="rect">
            <a:avLst/>
          </a:prstGeom>
          <a:noFill/>
          <a:ln>
            <a:noFill/>
          </a:ln>
        </p:spPr>
        <p:txBody>
          <a:bodyPr spcFirstLastPara="1" wrap="square" lIns="0" tIns="0" rIns="0" bIns="0" anchor="t" anchorCtr="0">
            <a:spAutoFit/>
          </a:bodyPr>
          <a:lstStyle/>
          <a:p>
            <a:pPr marL="0" marR="0" lvl="0" indent="-127000" algn="l" defTabSz="914400" rtl="0" eaLnBrk="1" fontAlgn="auto" latinLnBrk="0" hangingPunct="1">
              <a:lnSpc>
                <a:spcPct val="100000"/>
              </a:lnSpc>
              <a:spcBef>
                <a:spcPts val="0"/>
              </a:spcBef>
              <a:spcAft>
                <a:spcPts val="0"/>
              </a:spcAft>
              <a:buClr>
                <a:srgbClr val="000000"/>
              </a:buClr>
              <a:buSzPts val="2000"/>
              <a:buFont typeface="Quattrocento Sans"/>
              <a:buChar char="​"/>
              <a:tabLst/>
              <a:defRPr/>
            </a:pPr>
            <a:r>
              <a:rPr kumimoji="0" lang="en-US" sz="2000" b="1" i="0" u="none" strike="noStrike" kern="0" cap="none" spc="0" normalizeH="0" baseline="0" noProof="0">
                <a:ln>
                  <a:noFill/>
                </a:ln>
                <a:solidFill>
                  <a:srgbClr val="FF37D5"/>
                </a:solidFill>
                <a:effectLst/>
                <a:uLnTx/>
                <a:uFillTx/>
                <a:latin typeface="Montserrat"/>
                <a:ea typeface="Montserrat"/>
                <a:cs typeface="Montserrat"/>
                <a:sym typeface="Montserrat"/>
              </a:rPr>
              <a:t>Action</a:t>
            </a:r>
            <a:endParaRPr kumimoji="0" sz="20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79" name="Google Shape;179;gd5efb8252e_0_95"/>
          <p:cNvSpPr txBox="1"/>
          <p:nvPr/>
        </p:nvSpPr>
        <p:spPr>
          <a:xfrm>
            <a:off x="2123093" y="2505656"/>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1.2b</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180;gd5efb8252e_0_95"/>
          <p:cNvSpPr txBox="1"/>
          <p:nvPr/>
        </p:nvSpPr>
        <p:spPr>
          <a:xfrm>
            <a:off x="4320193" y="2505656"/>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500m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181;gd5efb8252e_0_95"/>
          <p:cNvSpPr txBox="1"/>
          <p:nvPr/>
        </p:nvSpPr>
        <p:spPr>
          <a:xfrm>
            <a:off x="257514" y="2505656"/>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Drought total</a:t>
            </a:r>
            <a:endParaRPr kumimoji="0" sz="135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82" name="Google Shape;182;gd5efb8252e_0_95"/>
          <p:cNvSpPr txBox="1"/>
          <p:nvPr/>
        </p:nvSpPr>
        <p:spPr>
          <a:xfrm>
            <a:off x="257514" y="2921154"/>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   Drought Asia</a:t>
            </a:r>
            <a:endParaRPr kumimoji="0" sz="135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83" name="Google Shape;183;gd5efb8252e_0_95"/>
          <p:cNvSpPr txBox="1"/>
          <p:nvPr/>
        </p:nvSpPr>
        <p:spPr>
          <a:xfrm>
            <a:off x="257514" y="3336652"/>
            <a:ext cx="1696200" cy="207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Quattrocento Sans"/>
              <a:buNone/>
              <a:tabLst/>
              <a:defRPr/>
            </a:pPr>
            <a:r>
              <a:rPr kumimoji="0" lang="en-US" sz="1350" b="1" i="0" u="none" strike="noStrike" kern="0" cap="none" spc="0" normalizeH="0" baseline="0" noProof="0">
                <a:ln>
                  <a:noFill/>
                </a:ln>
                <a:solidFill>
                  <a:srgbClr val="FF37D5"/>
                </a:solidFill>
                <a:effectLst/>
                <a:uLnTx/>
                <a:uFillTx/>
                <a:latin typeface="Montserrat"/>
                <a:ea typeface="Montserrat"/>
                <a:cs typeface="Montserrat"/>
                <a:sym typeface="Montserrat"/>
              </a:rPr>
              <a:t>   Drought India</a:t>
            </a:r>
            <a:endParaRPr kumimoji="0" sz="135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84" name="Google Shape;184;gd5efb8252e_0_95"/>
          <p:cNvSpPr txBox="1"/>
          <p:nvPr/>
        </p:nvSpPr>
        <p:spPr>
          <a:xfrm>
            <a:off x="6815695" y="2505656"/>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100m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5" name="Google Shape;185;gd5efb8252e_0_95"/>
          <p:cNvSpPr txBox="1"/>
          <p:nvPr/>
        </p:nvSpPr>
        <p:spPr>
          <a:xfrm>
            <a:off x="2123093" y="2900677"/>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444m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6" name="Google Shape;186;gd5efb8252e_0_95"/>
          <p:cNvSpPr txBox="1"/>
          <p:nvPr/>
        </p:nvSpPr>
        <p:spPr>
          <a:xfrm>
            <a:off x="4320193" y="2900677"/>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200m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7" name="Google Shape;187;gd5efb8252e_0_95"/>
          <p:cNvSpPr txBox="1"/>
          <p:nvPr/>
        </p:nvSpPr>
        <p:spPr>
          <a:xfrm>
            <a:off x="6815695" y="2900677"/>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50m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8" name="Google Shape;188;gd5efb8252e_0_95"/>
          <p:cNvSpPr txBox="1"/>
          <p:nvPr/>
        </p:nvSpPr>
        <p:spPr>
          <a:xfrm>
            <a:off x="2123093" y="3302193"/>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170m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9" name="Google Shape;189;gd5efb8252e_0_95"/>
          <p:cNvSpPr txBox="1"/>
          <p:nvPr/>
        </p:nvSpPr>
        <p:spPr>
          <a:xfrm>
            <a:off x="4320193" y="3302193"/>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50m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190;gd5efb8252e_0_95"/>
          <p:cNvSpPr txBox="1"/>
          <p:nvPr/>
        </p:nvSpPr>
        <p:spPr>
          <a:xfrm>
            <a:off x="6815695" y="3302193"/>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0" u="none" strike="noStrike" kern="0" cap="none" spc="0" normalizeH="0" baseline="0" noProof="0">
                <a:ln>
                  <a:noFill/>
                </a:ln>
                <a:solidFill>
                  <a:srgbClr val="FFFFFF"/>
                </a:solidFill>
                <a:effectLst/>
                <a:uLnTx/>
                <a:uFillTx/>
                <a:latin typeface="Montserrat"/>
                <a:ea typeface="Montserrat"/>
                <a:cs typeface="Montserrat"/>
                <a:sym typeface="Montserrat"/>
              </a:rPr>
              <a:t>20m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1" name="Google Shape;191;gd5efb8252e_0_95"/>
          <p:cNvSpPr txBox="1"/>
          <p:nvPr/>
        </p:nvSpPr>
        <p:spPr>
          <a:xfrm>
            <a:off x="2123093" y="3724698"/>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85m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2" name="Google Shape;192;gd5efb8252e_0_95"/>
          <p:cNvSpPr txBox="1"/>
          <p:nvPr/>
        </p:nvSpPr>
        <p:spPr>
          <a:xfrm>
            <a:off x="4320193" y="3724698"/>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23m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3" name="Google Shape;193;gd5efb8252e_0_95"/>
          <p:cNvSpPr txBox="1"/>
          <p:nvPr/>
        </p:nvSpPr>
        <p:spPr>
          <a:xfrm>
            <a:off x="6815695" y="3724698"/>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14m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4" name="Google Shape;194;gd5efb8252e_0_95"/>
          <p:cNvSpPr txBox="1"/>
          <p:nvPr/>
        </p:nvSpPr>
        <p:spPr>
          <a:xfrm>
            <a:off x="257514" y="3724697"/>
            <a:ext cx="1696200" cy="207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Quattrocento Sans"/>
              <a:buNone/>
              <a:tabLst/>
              <a:defRPr/>
            </a:pPr>
            <a:r>
              <a:rPr kumimoji="0" lang="en-US" sz="1350" b="1" i="1" u="none" strike="noStrike" kern="0" cap="none" spc="0" normalizeH="0" baseline="0" noProof="0">
                <a:ln>
                  <a:noFill/>
                </a:ln>
                <a:solidFill>
                  <a:srgbClr val="FF37D5"/>
                </a:solidFill>
                <a:effectLst/>
                <a:uLnTx/>
                <a:uFillTx/>
                <a:latin typeface="Montserrat"/>
                <a:ea typeface="Montserrat"/>
                <a:cs typeface="Montserrat"/>
                <a:sym typeface="Montserrat"/>
              </a:rPr>
              <a:t>      Male</a:t>
            </a:r>
            <a:endParaRPr kumimoji="0" sz="1350" b="1" i="1"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5" name="Google Shape;195;gd5efb8252e_0_95"/>
          <p:cNvSpPr txBox="1"/>
          <p:nvPr/>
        </p:nvSpPr>
        <p:spPr>
          <a:xfrm>
            <a:off x="257514" y="4095183"/>
            <a:ext cx="1696200" cy="207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Quattrocento Sans"/>
              <a:buNone/>
              <a:tabLst/>
              <a:defRPr/>
            </a:pPr>
            <a:r>
              <a:rPr kumimoji="0" lang="en-US" sz="1350" b="1" i="1" u="none" strike="noStrike" kern="0" cap="none" spc="0" normalizeH="0" baseline="0" noProof="0">
                <a:ln>
                  <a:noFill/>
                </a:ln>
                <a:solidFill>
                  <a:srgbClr val="FF37D5"/>
                </a:solidFill>
                <a:effectLst/>
                <a:uLnTx/>
                <a:uFillTx/>
                <a:latin typeface="Montserrat"/>
                <a:ea typeface="Montserrat"/>
                <a:cs typeface="Montserrat"/>
                <a:sym typeface="Montserrat"/>
              </a:rPr>
              <a:t>      Female </a:t>
            </a:r>
            <a:endParaRPr kumimoji="0" sz="1350" b="1" i="1"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96" name="Google Shape;196;gd5efb8252e_0_95"/>
          <p:cNvSpPr txBox="1"/>
          <p:nvPr/>
        </p:nvSpPr>
        <p:spPr>
          <a:xfrm>
            <a:off x="2123093" y="4134214"/>
            <a:ext cx="16962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85m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197;gd5efb8252e_0_95"/>
          <p:cNvSpPr txBox="1"/>
          <p:nvPr/>
        </p:nvSpPr>
        <p:spPr>
          <a:xfrm>
            <a:off x="4320193" y="4134214"/>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27m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198;gd5efb8252e_0_95"/>
          <p:cNvSpPr txBox="1"/>
          <p:nvPr/>
        </p:nvSpPr>
        <p:spPr>
          <a:xfrm>
            <a:off x="6815695" y="4134214"/>
            <a:ext cx="2070900" cy="207900"/>
          </a:xfrm>
          <a:prstGeom prst="rect">
            <a:avLst/>
          </a:prstGeom>
          <a:noFill/>
          <a:ln>
            <a:noFill/>
          </a:ln>
        </p:spPr>
        <p:txBody>
          <a:bodyPr spcFirstLastPara="1" wrap="square" lIns="0" tIns="0" rIns="0" bIns="0" anchor="t" anchorCtr="0">
            <a:spAutoFit/>
          </a:bodyPr>
          <a:lstStyle/>
          <a:p>
            <a:pPr marL="0" marR="0" lvl="0" indent="-85725" algn="l" defTabSz="914400" rtl="0" eaLnBrk="1" fontAlgn="auto" latinLnBrk="0" hangingPunct="1">
              <a:lnSpc>
                <a:spcPct val="100000"/>
              </a:lnSpc>
              <a:spcBef>
                <a:spcPts val="0"/>
              </a:spcBef>
              <a:spcAft>
                <a:spcPts val="0"/>
              </a:spcAft>
              <a:buClr>
                <a:srgbClr val="000000"/>
              </a:buClr>
              <a:buSzPts val="1350"/>
              <a:buFont typeface="Quattrocento Sans"/>
              <a:buChar char="​"/>
              <a:tabLst/>
              <a:defRPr/>
            </a:pPr>
            <a:r>
              <a:rPr kumimoji="0" lang="en-US" sz="1350" b="0" i="1" u="none" strike="noStrike" kern="0" cap="none" spc="0" normalizeH="0" baseline="0" noProof="0">
                <a:ln>
                  <a:noFill/>
                </a:ln>
                <a:solidFill>
                  <a:srgbClr val="FFFFFF"/>
                </a:solidFill>
                <a:effectLst/>
                <a:uLnTx/>
                <a:uFillTx/>
                <a:latin typeface="Montserrat"/>
                <a:ea typeface="Montserrat"/>
                <a:cs typeface="Montserrat"/>
                <a:sym typeface="Montserrat"/>
              </a:rPr>
              <a:t>16m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99" name="Google Shape;199;gd5efb8252e_0_95"/>
          <p:cNvCxnSpPr/>
          <p:nvPr/>
        </p:nvCxnSpPr>
        <p:spPr>
          <a:xfrm>
            <a:off x="257514" y="2797628"/>
            <a:ext cx="8426100" cy="22200"/>
          </a:xfrm>
          <a:prstGeom prst="straightConnector1">
            <a:avLst/>
          </a:prstGeom>
          <a:noFill/>
          <a:ln w="9525" cap="flat" cmpd="sng">
            <a:solidFill>
              <a:schemeClr val="lt1"/>
            </a:solidFill>
            <a:prstDash val="solid"/>
            <a:round/>
            <a:headEnd type="none" w="sm" len="sm"/>
            <a:tailEnd type="none" w="sm" len="sm"/>
          </a:ln>
        </p:spPr>
      </p:cxnSp>
      <p:cxnSp>
        <p:nvCxnSpPr>
          <p:cNvPr id="200" name="Google Shape;200;gd5efb8252e_0_95"/>
          <p:cNvCxnSpPr/>
          <p:nvPr/>
        </p:nvCxnSpPr>
        <p:spPr>
          <a:xfrm>
            <a:off x="257514" y="2371203"/>
            <a:ext cx="8426100" cy="22200"/>
          </a:xfrm>
          <a:prstGeom prst="straightConnector1">
            <a:avLst/>
          </a:prstGeom>
          <a:noFill/>
          <a:ln w="19050" cap="flat" cmpd="sng">
            <a:solidFill>
              <a:srgbClr val="FF43D7"/>
            </a:solidFill>
            <a:prstDash val="solid"/>
            <a:round/>
            <a:headEnd type="none" w="sm" len="sm"/>
            <a:tailEnd type="none" w="sm" len="sm"/>
          </a:ln>
        </p:spPr>
      </p:cxnSp>
      <p:cxnSp>
        <p:nvCxnSpPr>
          <p:cNvPr id="201" name="Google Shape;201;gd5efb8252e_0_95"/>
          <p:cNvCxnSpPr/>
          <p:nvPr/>
        </p:nvCxnSpPr>
        <p:spPr>
          <a:xfrm>
            <a:off x="257514" y="3205353"/>
            <a:ext cx="8426100" cy="22200"/>
          </a:xfrm>
          <a:prstGeom prst="straightConnector1">
            <a:avLst/>
          </a:prstGeom>
          <a:noFill/>
          <a:ln w="9525" cap="flat" cmpd="sng">
            <a:solidFill>
              <a:schemeClr val="lt1"/>
            </a:solidFill>
            <a:prstDash val="solid"/>
            <a:round/>
            <a:headEnd type="none" w="sm" len="sm"/>
            <a:tailEnd type="none" w="sm" len="sm"/>
          </a:ln>
        </p:spPr>
      </p:cxnSp>
      <p:cxnSp>
        <p:nvCxnSpPr>
          <p:cNvPr id="202" name="Google Shape;202;gd5efb8252e_0_95"/>
          <p:cNvCxnSpPr/>
          <p:nvPr/>
        </p:nvCxnSpPr>
        <p:spPr>
          <a:xfrm>
            <a:off x="257514" y="3613078"/>
            <a:ext cx="8426100" cy="22200"/>
          </a:xfrm>
          <a:prstGeom prst="straightConnector1">
            <a:avLst/>
          </a:prstGeom>
          <a:noFill/>
          <a:ln w="9525" cap="flat" cmpd="sng">
            <a:solidFill>
              <a:schemeClr val="lt1"/>
            </a:solidFill>
            <a:prstDash val="solid"/>
            <a:round/>
            <a:headEnd type="none" w="sm" len="sm"/>
            <a:tailEnd type="none" w="sm" len="sm"/>
          </a:ln>
        </p:spPr>
      </p:cxnSp>
      <p:cxnSp>
        <p:nvCxnSpPr>
          <p:cNvPr id="203" name="Google Shape;203;gd5efb8252e_0_95"/>
          <p:cNvCxnSpPr/>
          <p:nvPr/>
        </p:nvCxnSpPr>
        <p:spPr>
          <a:xfrm>
            <a:off x="257514" y="4020802"/>
            <a:ext cx="8426100" cy="22200"/>
          </a:xfrm>
          <a:prstGeom prst="straightConnector1">
            <a:avLst/>
          </a:prstGeom>
          <a:noFill/>
          <a:ln w="9525" cap="flat" cmpd="sng">
            <a:solidFill>
              <a:schemeClr val="lt1"/>
            </a:solidFill>
            <a:prstDash val="solid"/>
            <a:round/>
            <a:headEnd type="none" w="sm" len="sm"/>
            <a:tailEnd type="none" w="sm" len="sm"/>
          </a:ln>
        </p:spPr>
      </p:cxnSp>
      <p:grpSp>
        <p:nvGrpSpPr>
          <p:cNvPr id="204" name="Google Shape;204;gd5efb8252e_0_95"/>
          <p:cNvGrpSpPr/>
          <p:nvPr/>
        </p:nvGrpSpPr>
        <p:grpSpPr>
          <a:xfrm>
            <a:off x="6370956" y="924259"/>
            <a:ext cx="2265000" cy="148800"/>
            <a:chOff x="6624956" y="254000"/>
            <a:chExt cx="2265000" cy="148800"/>
          </a:xfrm>
        </p:grpSpPr>
        <p:sp>
          <p:nvSpPr>
            <p:cNvPr id="205" name="Google Shape;205;gd5efb8252e_0_95"/>
            <p:cNvSpPr/>
            <p:nvPr/>
          </p:nvSpPr>
          <p:spPr>
            <a:xfrm>
              <a:off x="6624956" y="254000"/>
              <a:ext cx="2265000" cy="148800"/>
            </a:xfrm>
            <a:prstGeom prst="leftRightArrow">
              <a:avLst>
                <a:gd name="adj1" fmla="val 10000000"/>
                <a:gd name="adj2" fmla="val 0"/>
              </a:avLst>
            </a:prstGeom>
            <a:solidFill>
              <a:srgbClr val="FFFF00"/>
            </a:solidFill>
            <a:ln w="9525" cap="flat" cmpd="sng">
              <a:solidFill>
                <a:srgbClr val="FFFF00"/>
              </a:solidFill>
              <a:prstDash val="solid"/>
              <a:round/>
              <a:headEnd type="none" w="sm" len="sm"/>
              <a:tailEnd type="none" w="sm" len="sm"/>
            </a:ln>
          </p:spPr>
          <p:txBody>
            <a:bodyPr spcFirstLastPara="1" wrap="square" lIns="38100" tIns="0" rIns="0" bIns="254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Montserrat"/>
                  <a:ea typeface="Montserrat"/>
                  <a:cs typeface="Montserrat"/>
                  <a:sym typeface="Montserrat"/>
                </a:rPr>
                <a:t>ILLUSTRATIVE PLEDGE AND ACTION DATA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206" name="Google Shape;206;gd5efb8252e_0_95"/>
            <p:cNvCxnSpPr>
              <a:stCxn id="205" idx="2"/>
              <a:endCxn id="205" idx="4"/>
            </p:cNvCxnSpPr>
            <p:nvPr/>
          </p:nvCxnSpPr>
          <p:spPr>
            <a:xfrm rot="10800000">
              <a:off x="6624956" y="254000"/>
              <a:ext cx="0" cy="148800"/>
            </a:xfrm>
            <a:prstGeom prst="straightConnector1">
              <a:avLst/>
            </a:prstGeom>
            <a:noFill/>
            <a:ln w="9525" cap="flat" cmpd="sng">
              <a:solidFill>
                <a:srgbClr val="FFFF00"/>
              </a:solidFill>
              <a:prstDash val="solid"/>
              <a:round/>
              <a:headEnd type="none" w="sm" len="sm"/>
              <a:tailEnd type="none" w="sm" len="sm"/>
            </a:ln>
          </p:spPr>
        </p:cxnSp>
      </p:grpSp>
      <p:cxnSp>
        <p:nvCxnSpPr>
          <p:cNvPr id="207" name="Google Shape;207;gd5efb8252e_0_95"/>
          <p:cNvCxnSpPr/>
          <p:nvPr/>
        </p:nvCxnSpPr>
        <p:spPr>
          <a:xfrm>
            <a:off x="2123093" y="4566888"/>
            <a:ext cx="2017200" cy="5400"/>
          </a:xfrm>
          <a:prstGeom prst="straightConnector1">
            <a:avLst/>
          </a:prstGeom>
          <a:noFill/>
          <a:ln w="12700" cap="flat" cmpd="sng">
            <a:solidFill>
              <a:schemeClr val="lt1"/>
            </a:solidFill>
            <a:prstDash val="solid"/>
            <a:round/>
            <a:headEnd type="none" w="sm" len="sm"/>
            <a:tailEnd type="none" w="sm" len="sm"/>
          </a:ln>
        </p:spPr>
      </p:cxnSp>
      <p:cxnSp>
        <p:nvCxnSpPr>
          <p:cNvPr id="208" name="Google Shape;208;gd5efb8252e_0_95"/>
          <p:cNvCxnSpPr/>
          <p:nvPr/>
        </p:nvCxnSpPr>
        <p:spPr>
          <a:xfrm>
            <a:off x="4275743" y="4566888"/>
            <a:ext cx="4407900" cy="0"/>
          </a:xfrm>
          <a:prstGeom prst="straightConnector1">
            <a:avLst/>
          </a:prstGeom>
          <a:noFill/>
          <a:ln w="12700" cap="flat" cmpd="sng">
            <a:solidFill>
              <a:schemeClr val="lt1"/>
            </a:solidFill>
            <a:prstDash val="solid"/>
            <a:round/>
            <a:headEnd type="none" w="sm" len="sm"/>
            <a:tailEnd type="none" w="sm" len="sm"/>
          </a:ln>
        </p:spPr>
      </p:cxnSp>
      <p:sp>
        <p:nvSpPr>
          <p:cNvPr id="209" name="Google Shape;209;gd5efb8252e_0_95"/>
          <p:cNvSpPr txBox="1"/>
          <p:nvPr/>
        </p:nvSpPr>
        <p:spPr>
          <a:xfrm>
            <a:off x="2123093" y="4589164"/>
            <a:ext cx="1696200" cy="323100"/>
          </a:xfrm>
          <a:prstGeom prst="rect">
            <a:avLst/>
          </a:prstGeom>
          <a:noFill/>
          <a:ln>
            <a:noFill/>
          </a:ln>
        </p:spPr>
        <p:txBody>
          <a:bodyPr spcFirstLastPara="1" wrap="square" lIns="0" tIns="0" rIns="0" bIns="0" anchor="t" anchorCtr="0">
            <a:spAutoFit/>
          </a:bodyPr>
          <a:lstStyle/>
          <a:p>
            <a:pPr marL="0" marR="0" lvl="0" indent="-66675" algn="l"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1" u="none" strike="noStrike" kern="0" cap="none" spc="0" normalizeH="0" baseline="0" noProof="0">
                <a:ln>
                  <a:noFill/>
                </a:ln>
                <a:solidFill>
                  <a:srgbClr val="FFFFFF"/>
                </a:solidFill>
                <a:effectLst/>
                <a:uLnTx/>
                <a:uFillTx/>
                <a:latin typeface="Montserrat"/>
                <a:ea typeface="Montserrat"/>
                <a:cs typeface="Montserrat"/>
                <a:sym typeface="Montserrat"/>
              </a:rPr>
              <a:t>Data from analytics workstream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0" name="Google Shape;210;gd5efb8252e_0_95"/>
          <p:cNvSpPr txBox="1"/>
          <p:nvPr/>
        </p:nvSpPr>
        <p:spPr>
          <a:xfrm>
            <a:off x="4320193" y="4589164"/>
            <a:ext cx="3687300" cy="161700"/>
          </a:xfrm>
          <a:prstGeom prst="rect">
            <a:avLst/>
          </a:prstGeom>
          <a:noFill/>
          <a:ln>
            <a:noFill/>
          </a:ln>
        </p:spPr>
        <p:txBody>
          <a:bodyPr spcFirstLastPara="1" wrap="square" lIns="0" tIns="0" rIns="0" bIns="0" anchor="t" anchorCtr="0">
            <a:spAutoFit/>
          </a:bodyPr>
          <a:lstStyle/>
          <a:p>
            <a:pPr marL="0" marR="0" lvl="0" indent="-66675" algn="l" defTabSz="914400" rtl="0" eaLnBrk="1" fontAlgn="auto" latinLnBrk="0" hangingPunct="1">
              <a:lnSpc>
                <a:spcPct val="100000"/>
              </a:lnSpc>
              <a:spcBef>
                <a:spcPts val="0"/>
              </a:spcBef>
              <a:spcAft>
                <a:spcPts val="0"/>
              </a:spcAft>
              <a:buClr>
                <a:srgbClr val="000000"/>
              </a:buClr>
              <a:buSzPts val="1050"/>
              <a:buFont typeface="Quattrocento Sans"/>
              <a:buChar char="​"/>
              <a:tabLst/>
              <a:defRPr/>
            </a:pPr>
            <a:r>
              <a:rPr kumimoji="0" lang="en-US" sz="1050" b="0" i="1" u="none" strike="noStrike" kern="0" cap="none" spc="0" normalizeH="0" baseline="0" noProof="0">
                <a:ln>
                  <a:noFill/>
                </a:ln>
                <a:solidFill>
                  <a:srgbClr val="FFFFFF"/>
                </a:solidFill>
                <a:effectLst/>
                <a:uLnTx/>
                <a:uFillTx/>
                <a:latin typeface="Montserrat"/>
                <a:ea typeface="Montserrat"/>
                <a:cs typeface="Montserrat"/>
                <a:sym typeface="Montserrat"/>
              </a:rPr>
              <a:t>Framework from metrics workstream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1" name="Google Shape;211;gd5efb8252e_0_95"/>
          <p:cNvSpPr txBox="1"/>
          <p:nvPr/>
        </p:nvSpPr>
        <p:spPr>
          <a:xfrm>
            <a:off x="282866" y="1306000"/>
            <a:ext cx="1696200" cy="307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Quattrocento Sans"/>
              <a:buNone/>
              <a:tabLst/>
              <a:defRPr/>
            </a:pPr>
            <a:r>
              <a:rPr kumimoji="0" lang="en-US" sz="2000" b="1" i="0" u="none" strike="noStrike" kern="0" cap="none" spc="0" normalizeH="0" baseline="0" noProof="0">
                <a:ln>
                  <a:noFill/>
                </a:ln>
                <a:solidFill>
                  <a:srgbClr val="FF37D5"/>
                </a:solidFill>
                <a:effectLst/>
                <a:uLnTx/>
                <a:uFillTx/>
                <a:latin typeface="Montserrat"/>
                <a:ea typeface="Montserrat"/>
                <a:cs typeface="Montserrat"/>
                <a:sym typeface="Montserrat"/>
              </a:rPr>
              <a:t>Resilience…</a:t>
            </a:r>
            <a:endParaRPr kumimoji="0" sz="2000" b="1"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32"/>
        <p:cNvGrpSpPr/>
        <p:nvPr/>
      </p:nvGrpSpPr>
      <p:grpSpPr>
        <a:xfrm>
          <a:off x="0" y="0"/>
          <a:ext cx="0" cy="0"/>
          <a:chOff x="0" y="0"/>
          <a:chExt cx="0" cy="0"/>
        </a:xfrm>
      </p:grpSpPr>
      <p:sp>
        <p:nvSpPr>
          <p:cNvPr id="233" name="Google Shape;233;gd768bd8825_0_10"/>
          <p:cNvSpPr txBox="1"/>
          <p:nvPr/>
        </p:nvSpPr>
        <p:spPr>
          <a:xfrm>
            <a:off x="257514" y="207334"/>
            <a:ext cx="6985500" cy="435000"/>
          </a:xfrm>
          <a:prstGeom prst="rect">
            <a:avLst/>
          </a:prstGeom>
          <a:noFill/>
          <a:ln>
            <a:noFill/>
          </a:ln>
        </p:spPr>
        <p:txBody>
          <a:bodyPr spcFirstLastPara="1" wrap="square" lIns="0" tIns="0" rIns="0" bIns="0" anchor="t" anchorCtr="0">
            <a:noAutofit/>
          </a:bodyPr>
          <a:lstStyle/>
          <a:p>
            <a:pPr lvl="0">
              <a:buSzPts val="2500"/>
            </a:pPr>
            <a:r>
              <a:rPr lang="en-GB" sz="2000" b="1" dirty="0">
                <a:solidFill>
                  <a:srgbClr val="FF37D5"/>
                </a:solidFill>
                <a:latin typeface="Montserrat"/>
                <a:ea typeface="Montserrat"/>
                <a:cs typeface="Montserrat"/>
                <a:sym typeface="Montserrat"/>
              </a:rPr>
              <a:t>The framework has been developed through interviews with 25+ experts and initiatives</a:t>
            </a:r>
            <a:endParaRPr kumimoji="0" sz="20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34" name="Google Shape;234;gd768bd8825_0_1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29</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35" name="Google Shape;235;gd768bd8825_0_10"/>
          <p:cNvCxnSpPr/>
          <p:nvPr/>
        </p:nvCxnSpPr>
        <p:spPr>
          <a:xfrm rot="10800000" flipH="1">
            <a:off x="257514" y="1008558"/>
            <a:ext cx="8489400" cy="300"/>
          </a:xfrm>
          <a:prstGeom prst="straightConnector1">
            <a:avLst/>
          </a:prstGeom>
          <a:noFill/>
          <a:ln w="38100" cap="flat" cmpd="sng">
            <a:solidFill>
              <a:srgbClr val="FF43D7"/>
            </a:solidFill>
            <a:prstDash val="solid"/>
            <a:round/>
            <a:headEnd type="none" w="sm" len="sm"/>
            <a:tailEnd type="none" w="sm" len="sm"/>
          </a:ln>
        </p:spPr>
      </p:cxnSp>
      <p:pic>
        <p:nvPicPr>
          <p:cNvPr id="236" name="Google Shape;236;gd768bd8825_0_10"/>
          <p:cNvPicPr preferRelativeResize="0"/>
          <p:nvPr/>
        </p:nvPicPr>
        <p:blipFill rotWithShape="1">
          <a:blip r:embed="rId3">
            <a:alphaModFix/>
          </a:blip>
          <a:srcRect/>
          <a:stretch/>
        </p:blipFill>
        <p:spPr>
          <a:xfrm>
            <a:off x="7528143" y="100207"/>
            <a:ext cx="1224847" cy="667623"/>
          </a:xfrm>
          <a:prstGeom prst="rect">
            <a:avLst/>
          </a:prstGeom>
          <a:noFill/>
          <a:ln>
            <a:noFill/>
          </a:ln>
        </p:spPr>
      </p:pic>
      <p:cxnSp>
        <p:nvCxnSpPr>
          <p:cNvPr id="21" name="Google Shape;249;p9">
            <a:extLst>
              <a:ext uri="{FF2B5EF4-FFF2-40B4-BE49-F238E27FC236}">
                <a16:creationId xmlns:a16="http://schemas.microsoft.com/office/drawing/2014/main" id="{698397A6-691B-4351-B079-333ED98252C0}"/>
              </a:ext>
            </a:extLst>
          </p:cNvPr>
          <p:cNvCxnSpPr>
            <a:cxnSpLocks/>
          </p:cNvCxnSpPr>
          <p:nvPr/>
        </p:nvCxnSpPr>
        <p:spPr>
          <a:xfrm>
            <a:off x="257514" y="1757647"/>
            <a:ext cx="7867202" cy="0"/>
          </a:xfrm>
          <a:prstGeom prst="straightConnector1">
            <a:avLst/>
          </a:prstGeom>
          <a:noFill/>
          <a:ln w="12700" cap="flat" cmpd="sng">
            <a:solidFill>
              <a:srgbClr val="7F7F7F"/>
            </a:solidFill>
            <a:prstDash val="solid"/>
            <a:miter lim="800000"/>
            <a:headEnd type="none" w="sm" len="sm"/>
            <a:tailEnd type="none" w="sm" len="sm"/>
          </a:ln>
        </p:spPr>
      </p:cxnSp>
      <p:cxnSp>
        <p:nvCxnSpPr>
          <p:cNvPr id="22" name="Google Shape;250;p9">
            <a:extLst>
              <a:ext uri="{FF2B5EF4-FFF2-40B4-BE49-F238E27FC236}">
                <a16:creationId xmlns:a16="http://schemas.microsoft.com/office/drawing/2014/main" id="{8FC07B0C-D722-4ECC-8A0B-1E1641EC186F}"/>
              </a:ext>
            </a:extLst>
          </p:cNvPr>
          <p:cNvCxnSpPr>
            <a:cxnSpLocks/>
          </p:cNvCxnSpPr>
          <p:nvPr/>
        </p:nvCxnSpPr>
        <p:spPr>
          <a:xfrm>
            <a:off x="2256192" y="1740856"/>
            <a:ext cx="0" cy="3649300"/>
          </a:xfrm>
          <a:prstGeom prst="straightConnector1">
            <a:avLst/>
          </a:prstGeom>
          <a:noFill/>
          <a:ln w="9525" cap="flat" cmpd="sng">
            <a:solidFill>
              <a:srgbClr val="B3B3B3"/>
            </a:solidFill>
            <a:prstDash val="solid"/>
            <a:miter lim="800000"/>
            <a:headEnd type="none" w="sm" len="sm"/>
            <a:tailEnd type="none" w="sm" len="sm"/>
          </a:ln>
        </p:spPr>
      </p:cxnSp>
      <p:cxnSp>
        <p:nvCxnSpPr>
          <p:cNvPr id="23" name="Google Shape;251;p9">
            <a:extLst>
              <a:ext uri="{FF2B5EF4-FFF2-40B4-BE49-F238E27FC236}">
                <a16:creationId xmlns:a16="http://schemas.microsoft.com/office/drawing/2014/main" id="{65A11139-4800-467D-B47A-9F8B97D1ED5E}"/>
              </a:ext>
            </a:extLst>
          </p:cNvPr>
          <p:cNvCxnSpPr>
            <a:cxnSpLocks/>
          </p:cNvCxnSpPr>
          <p:nvPr/>
        </p:nvCxnSpPr>
        <p:spPr>
          <a:xfrm>
            <a:off x="4613644" y="1678169"/>
            <a:ext cx="0" cy="3915154"/>
          </a:xfrm>
          <a:prstGeom prst="straightConnector1">
            <a:avLst/>
          </a:prstGeom>
          <a:noFill/>
          <a:ln w="9525" cap="flat" cmpd="sng">
            <a:solidFill>
              <a:srgbClr val="B3B3B3"/>
            </a:solidFill>
            <a:prstDash val="solid"/>
            <a:miter lim="800000"/>
            <a:headEnd type="none" w="sm" len="sm"/>
            <a:tailEnd type="none" w="sm" len="sm"/>
          </a:ln>
        </p:spPr>
      </p:cxnSp>
      <p:cxnSp>
        <p:nvCxnSpPr>
          <p:cNvPr id="24" name="Google Shape;252;p9">
            <a:extLst>
              <a:ext uri="{FF2B5EF4-FFF2-40B4-BE49-F238E27FC236}">
                <a16:creationId xmlns:a16="http://schemas.microsoft.com/office/drawing/2014/main" id="{4AC41DD4-8846-409C-84C3-70F9A49724F1}"/>
              </a:ext>
            </a:extLst>
          </p:cNvPr>
          <p:cNvCxnSpPr>
            <a:cxnSpLocks/>
          </p:cNvCxnSpPr>
          <p:nvPr/>
        </p:nvCxnSpPr>
        <p:spPr>
          <a:xfrm>
            <a:off x="6804508" y="1722589"/>
            <a:ext cx="0" cy="3649300"/>
          </a:xfrm>
          <a:prstGeom prst="straightConnector1">
            <a:avLst/>
          </a:prstGeom>
          <a:noFill/>
          <a:ln w="9525" cap="flat" cmpd="sng">
            <a:solidFill>
              <a:srgbClr val="B3B3B3"/>
            </a:solidFill>
            <a:prstDash val="solid"/>
            <a:miter lim="800000"/>
            <a:headEnd type="none" w="sm" len="sm"/>
            <a:tailEnd type="none" w="sm" len="sm"/>
          </a:ln>
        </p:spPr>
      </p:cxnSp>
      <p:grpSp>
        <p:nvGrpSpPr>
          <p:cNvPr id="25" name="Google Shape;253;p9">
            <a:extLst>
              <a:ext uri="{FF2B5EF4-FFF2-40B4-BE49-F238E27FC236}">
                <a16:creationId xmlns:a16="http://schemas.microsoft.com/office/drawing/2014/main" id="{A8E410AE-D90A-444F-B5B0-0A4FCDD2E2B3}"/>
              </a:ext>
            </a:extLst>
          </p:cNvPr>
          <p:cNvGrpSpPr/>
          <p:nvPr/>
        </p:nvGrpSpPr>
        <p:grpSpPr>
          <a:xfrm>
            <a:off x="2056359" y="1557498"/>
            <a:ext cx="396228" cy="396228"/>
            <a:chOff x="2784063" y="1789671"/>
            <a:chExt cx="396228" cy="396228"/>
          </a:xfrm>
        </p:grpSpPr>
        <p:sp>
          <p:nvSpPr>
            <p:cNvPr id="26" name="Google Shape;254;p9">
              <a:extLst>
                <a:ext uri="{FF2B5EF4-FFF2-40B4-BE49-F238E27FC236}">
                  <a16:creationId xmlns:a16="http://schemas.microsoft.com/office/drawing/2014/main" id="{813D1F75-210C-4DE5-9863-4F3F2664A7BB}"/>
                </a:ext>
              </a:extLst>
            </p:cNvPr>
            <p:cNvSpPr/>
            <p:nvPr/>
          </p:nvSpPr>
          <p:spPr>
            <a:xfrm>
              <a:off x="2784063" y="1789671"/>
              <a:ext cx="396228" cy="3962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bg1"/>
                </a:solidFill>
                <a:latin typeface="Arial"/>
                <a:ea typeface="Arial"/>
                <a:cs typeface="Arial"/>
                <a:sym typeface="Arial"/>
              </a:endParaRPr>
            </a:p>
          </p:txBody>
        </p:sp>
        <p:sp>
          <p:nvSpPr>
            <p:cNvPr id="27" name="Google Shape;255;p9">
              <a:extLst>
                <a:ext uri="{FF2B5EF4-FFF2-40B4-BE49-F238E27FC236}">
                  <a16:creationId xmlns:a16="http://schemas.microsoft.com/office/drawing/2014/main" id="{40879652-7D3A-475B-A6CF-B0A48DBCB53B}"/>
                </a:ext>
              </a:extLst>
            </p:cNvPr>
            <p:cNvSpPr/>
            <p:nvPr/>
          </p:nvSpPr>
          <p:spPr>
            <a:xfrm>
              <a:off x="2930392" y="1890157"/>
              <a:ext cx="103571" cy="195256"/>
            </a:xfrm>
            <a:custGeom>
              <a:avLst/>
              <a:gdLst/>
              <a:ahLst/>
              <a:cxnLst/>
              <a:rect l="l" t="t" r="r" b="b"/>
              <a:pathLst>
                <a:path w="103601" h="195312" extrusionOk="0">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bg1"/>
                </a:solidFill>
                <a:latin typeface="Arial"/>
                <a:ea typeface="Arial"/>
                <a:cs typeface="Arial"/>
                <a:sym typeface="Arial"/>
              </a:endParaRPr>
            </a:p>
          </p:txBody>
        </p:sp>
      </p:grpSp>
      <p:grpSp>
        <p:nvGrpSpPr>
          <p:cNvPr id="28" name="Google Shape;256;p9">
            <a:extLst>
              <a:ext uri="{FF2B5EF4-FFF2-40B4-BE49-F238E27FC236}">
                <a16:creationId xmlns:a16="http://schemas.microsoft.com/office/drawing/2014/main" id="{AC5E551E-A4B4-49BC-B2AC-D71DF66576C1}"/>
              </a:ext>
            </a:extLst>
          </p:cNvPr>
          <p:cNvGrpSpPr/>
          <p:nvPr/>
        </p:nvGrpSpPr>
        <p:grpSpPr>
          <a:xfrm>
            <a:off x="6606394" y="1557498"/>
            <a:ext cx="396228" cy="396228"/>
            <a:chOff x="8662570" y="1789671"/>
            <a:chExt cx="396228" cy="396228"/>
          </a:xfrm>
        </p:grpSpPr>
        <p:sp>
          <p:nvSpPr>
            <p:cNvPr id="29" name="Google Shape;257;p9">
              <a:extLst>
                <a:ext uri="{FF2B5EF4-FFF2-40B4-BE49-F238E27FC236}">
                  <a16:creationId xmlns:a16="http://schemas.microsoft.com/office/drawing/2014/main" id="{5F83C573-85CD-40B8-AABD-369F63D36EDF}"/>
                </a:ext>
              </a:extLst>
            </p:cNvPr>
            <p:cNvSpPr/>
            <p:nvPr/>
          </p:nvSpPr>
          <p:spPr>
            <a:xfrm>
              <a:off x="8662570" y="1789671"/>
              <a:ext cx="396228" cy="3962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bg1"/>
                </a:solidFill>
                <a:latin typeface="Arial"/>
                <a:ea typeface="Arial"/>
                <a:cs typeface="Arial"/>
                <a:sym typeface="Arial"/>
              </a:endParaRPr>
            </a:p>
          </p:txBody>
        </p:sp>
        <p:sp>
          <p:nvSpPr>
            <p:cNvPr id="30" name="Google Shape;258;p9">
              <a:extLst>
                <a:ext uri="{FF2B5EF4-FFF2-40B4-BE49-F238E27FC236}">
                  <a16:creationId xmlns:a16="http://schemas.microsoft.com/office/drawing/2014/main" id="{28488649-9ED1-43F7-93DD-70A39F5F4D3C}"/>
                </a:ext>
              </a:extLst>
            </p:cNvPr>
            <p:cNvSpPr/>
            <p:nvPr/>
          </p:nvSpPr>
          <p:spPr>
            <a:xfrm>
              <a:off x="8808899" y="1890157"/>
              <a:ext cx="103571" cy="195256"/>
            </a:xfrm>
            <a:custGeom>
              <a:avLst/>
              <a:gdLst/>
              <a:ahLst/>
              <a:cxnLst/>
              <a:rect l="l" t="t" r="r" b="b"/>
              <a:pathLst>
                <a:path w="103601" h="195312" extrusionOk="0">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bg1"/>
                </a:solidFill>
                <a:latin typeface="Arial"/>
                <a:ea typeface="Arial"/>
                <a:cs typeface="Arial"/>
                <a:sym typeface="Arial"/>
              </a:endParaRPr>
            </a:p>
          </p:txBody>
        </p:sp>
      </p:grpSp>
      <p:grpSp>
        <p:nvGrpSpPr>
          <p:cNvPr id="31" name="Google Shape;259;p9">
            <a:extLst>
              <a:ext uri="{FF2B5EF4-FFF2-40B4-BE49-F238E27FC236}">
                <a16:creationId xmlns:a16="http://schemas.microsoft.com/office/drawing/2014/main" id="{DD565193-17B7-4EE5-9AAA-9E35A0AA6A86}"/>
              </a:ext>
            </a:extLst>
          </p:cNvPr>
          <p:cNvGrpSpPr/>
          <p:nvPr/>
        </p:nvGrpSpPr>
        <p:grpSpPr>
          <a:xfrm>
            <a:off x="4415530" y="1575648"/>
            <a:ext cx="396228" cy="396228"/>
            <a:chOff x="1016000" y="1016000"/>
            <a:chExt cx="396228" cy="396228"/>
          </a:xfrm>
        </p:grpSpPr>
        <p:sp>
          <p:nvSpPr>
            <p:cNvPr id="32" name="Google Shape;260;p9">
              <a:extLst>
                <a:ext uri="{FF2B5EF4-FFF2-40B4-BE49-F238E27FC236}">
                  <a16:creationId xmlns:a16="http://schemas.microsoft.com/office/drawing/2014/main" id="{03D24875-494B-4728-877D-06AD0A8A523E}"/>
                </a:ext>
              </a:extLst>
            </p:cNvPr>
            <p:cNvSpPr/>
            <p:nvPr/>
          </p:nvSpPr>
          <p:spPr>
            <a:xfrm>
              <a:off x="1016000" y="1016000"/>
              <a:ext cx="396228" cy="3962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100" b="0" i="0" u="none" strike="noStrike" cap="none">
                <a:solidFill>
                  <a:schemeClr val="bg1"/>
                </a:solidFill>
                <a:latin typeface="Arial"/>
                <a:ea typeface="Arial"/>
                <a:cs typeface="Arial"/>
                <a:sym typeface="Arial"/>
              </a:endParaRPr>
            </a:p>
          </p:txBody>
        </p:sp>
        <p:sp>
          <p:nvSpPr>
            <p:cNvPr id="33" name="Google Shape;261;p9">
              <a:extLst>
                <a:ext uri="{FF2B5EF4-FFF2-40B4-BE49-F238E27FC236}">
                  <a16:creationId xmlns:a16="http://schemas.microsoft.com/office/drawing/2014/main" id="{8F699334-88A3-408A-B6A5-F051AC9745DE}"/>
                </a:ext>
              </a:extLst>
            </p:cNvPr>
            <p:cNvSpPr/>
            <p:nvPr/>
          </p:nvSpPr>
          <p:spPr>
            <a:xfrm>
              <a:off x="1167567" y="1118521"/>
              <a:ext cx="103571" cy="195256"/>
            </a:xfrm>
            <a:custGeom>
              <a:avLst/>
              <a:gdLst/>
              <a:ahLst/>
              <a:cxnLst/>
              <a:rect l="l" t="t" r="r" b="b"/>
              <a:pathLst>
                <a:path w="103601" h="195312" extrusionOk="0">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100" b="0" i="0" u="none" strike="noStrike" cap="none">
                <a:solidFill>
                  <a:schemeClr val="bg1"/>
                </a:solidFill>
                <a:latin typeface="Arial"/>
                <a:ea typeface="Arial"/>
                <a:cs typeface="Arial"/>
                <a:sym typeface="Arial"/>
              </a:endParaRPr>
            </a:p>
          </p:txBody>
        </p:sp>
      </p:grpSp>
      <p:pic>
        <p:nvPicPr>
          <p:cNvPr id="34" name="Google Shape;262;p9" descr="IIED (@IIED) | Twitter">
            <a:extLst>
              <a:ext uri="{FF2B5EF4-FFF2-40B4-BE49-F238E27FC236}">
                <a16:creationId xmlns:a16="http://schemas.microsoft.com/office/drawing/2014/main" id="{D7582AE5-819B-463F-BA69-44852ED6BC54}"/>
              </a:ext>
            </a:extLst>
          </p:cNvPr>
          <p:cNvPicPr preferRelativeResize="0"/>
          <p:nvPr/>
        </p:nvPicPr>
        <p:blipFill rotWithShape="1">
          <a:blip r:embed="rId4">
            <a:alphaModFix/>
          </a:blip>
          <a:srcRect l="1" t="15284" r="1" b="10248"/>
          <a:stretch/>
        </p:blipFill>
        <p:spPr>
          <a:xfrm>
            <a:off x="8414110" y="4050274"/>
            <a:ext cx="581262" cy="432855"/>
          </a:xfrm>
          <a:prstGeom prst="rect">
            <a:avLst/>
          </a:prstGeom>
          <a:noFill/>
          <a:ln>
            <a:noFill/>
          </a:ln>
        </p:spPr>
      </p:pic>
      <p:pic>
        <p:nvPicPr>
          <p:cNvPr id="35" name="Google Shape;263;p9" descr="Logo and Brand Standards: Office of Trademarks and Licensing Branding  Guidelines">
            <a:extLst>
              <a:ext uri="{FF2B5EF4-FFF2-40B4-BE49-F238E27FC236}">
                <a16:creationId xmlns:a16="http://schemas.microsoft.com/office/drawing/2014/main" id="{90E45FE5-3694-46AF-ABD6-D26CC78FB4C9}"/>
              </a:ext>
            </a:extLst>
          </p:cNvPr>
          <p:cNvPicPr preferRelativeResize="0"/>
          <p:nvPr/>
        </p:nvPicPr>
        <p:blipFill rotWithShape="1">
          <a:blip r:embed="rId5">
            <a:alphaModFix/>
          </a:blip>
          <a:srcRect/>
          <a:stretch/>
        </p:blipFill>
        <p:spPr>
          <a:xfrm>
            <a:off x="7243014" y="4105200"/>
            <a:ext cx="821629" cy="365710"/>
          </a:xfrm>
          <a:prstGeom prst="rect">
            <a:avLst/>
          </a:prstGeom>
          <a:noFill/>
          <a:ln>
            <a:noFill/>
          </a:ln>
        </p:spPr>
      </p:pic>
      <p:grpSp>
        <p:nvGrpSpPr>
          <p:cNvPr id="40" name="Google Shape;268;p9">
            <a:extLst>
              <a:ext uri="{FF2B5EF4-FFF2-40B4-BE49-F238E27FC236}">
                <a16:creationId xmlns:a16="http://schemas.microsoft.com/office/drawing/2014/main" id="{21CEA68D-EFBF-4F4B-94F2-4F7D4A5CFB47}"/>
              </a:ext>
            </a:extLst>
          </p:cNvPr>
          <p:cNvGrpSpPr/>
          <p:nvPr/>
        </p:nvGrpSpPr>
        <p:grpSpPr>
          <a:xfrm>
            <a:off x="257515" y="1178169"/>
            <a:ext cx="1582542" cy="3761479"/>
            <a:chOff x="554736" y="1410342"/>
            <a:chExt cx="2229327" cy="3761479"/>
          </a:xfrm>
        </p:grpSpPr>
        <p:sp>
          <p:nvSpPr>
            <p:cNvPr id="41" name="Google Shape;269;p9">
              <a:extLst>
                <a:ext uri="{FF2B5EF4-FFF2-40B4-BE49-F238E27FC236}">
                  <a16:creationId xmlns:a16="http://schemas.microsoft.com/office/drawing/2014/main" id="{DDA2CFFE-AAEE-4191-81EB-2AF9DD1A92B3}"/>
                </a:ext>
              </a:extLst>
            </p:cNvPr>
            <p:cNvSpPr txBox="1"/>
            <p:nvPr/>
          </p:nvSpPr>
          <p:spPr>
            <a:xfrm>
              <a:off x="554736" y="1410342"/>
              <a:ext cx="2229327"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800"/>
                <a:buFont typeface="Quattrocento Sans"/>
                <a:buChar char="​"/>
              </a:pPr>
              <a:r>
                <a:rPr lang="en-US" sz="1200" b="1" i="0" u="none" strike="noStrike" cap="none">
                  <a:solidFill>
                    <a:schemeClr val="bg1"/>
                  </a:solidFill>
                  <a:latin typeface="Arial"/>
                  <a:ea typeface="Arial"/>
                  <a:cs typeface="Arial"/>
                  <a:sym typeface="Arial"/>
                </a:rPr>
                <a:t>Framed the metrics use case</a:t>
              </a:r>
              <a:endParaRPr sz="1050" b="0" i="0" u="none" strike="noStrike" cap="none">
                <a:solidFill>
                  <a:schemeClr val="bg1"/>
                </a:solidFill>
                <a:latin typeface="Arial"/>
                <a:ea typeface="Arial"/>
                <a:cs typeface="Arial"/>
                <a:sym typeface="Arial"/>
              </a:endParaRPr>
            </a:p>
          </p:txBody>
        </p:sp>
        <p:sp>
          <p:nvSpPr>
            <p:cNvPr id="42" name="Google Shape;270;p9">
              <a:extLst>
                <a:ext uri="{FF2B5EF4-FFF2-40B4-BE49-F238E27FC236}">
                  <a16:creationId xmlns:a16="http://schemas.microsoft.com/office/drawing/2014/main" id="{6356E778-2497-4A03-9677-1A4BB114C2DB}"/>
                </a:ext>
              </a:extLst>
            </p:cNvPr>
            <p:cNvSpPr txBox="1"/>
            <p:nvPr/>
          </p:nvSpPr>
          <p:spPr>
            <a:xfrm>
              <a:off x="554736" y="2121277"/>
              <a:ext cx="2229327" cy="8617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a:solidFill>
                    <a:schemeClr val="bg1"/>
                  </a:solidFill>
                  <a:latin typeface="Arial"/>
                  <a:ea typeface="Arial"/>
                  <a:cs typeface="Arial"/>
                  <a:sym typeface="Arial"/>
                </a:rPr>
                <a:t>Literature review including </a:t>
              </a:r>
              <a:r>
                <a:rPr lang="en-US" sz="1050" b="1" i="0" u="none" strike="noStrike" cap="none">
                  <a:solidFill>
                    <a:schemeClr val="bg1"/>
                  </a:solidFill>
                  <a:latin typeface="Arial"/>
                  <a:ea typeface="Arial"/>
                  <a:cs typeface="Arial"/>
                  <a:sym typeface="Arial"/>
                </a:rPr>
                <a:t>case-studies of 11 frameworks </a:t>
              </a:r>
              <a:r>
                <a:rPr lang="en-US" sz="1050" b="0" i="0" u="none" strike="noStrike" cap="none">
                  <a:solidFill>
                    <a:schemeClr val="bg1"/>
                  </a:solidFill>
                  <a:latin typeface="Arial"/>
                  <a:ea typeface="Arial"/>
                  <a:cs typeface="Arial"/>
                  <a:sym typeface="Arial"/>
                </a:rPr>
                <a:t>and a </a:t>
              </a:r>
              <a:r>
                <a:rPr lang="en-US" sz="1050" b="1" i="0" u="none" strike="noStrike" cap="none">
                  <a:solidFill>
                    <a:schemeClr val="bg1"/>
                  </a:solidFill>
                  <a:latin typeface="Arial"/>
                  <a:ea typeface="Arial"/>
                  <a:cs typeface="Arial"/>
                  <a:sym typeface="Arial"/>
                </a:rPr>
                <a:t>metric landscape mapping </a:t>
              </a:r>
              <a:endParaRPr sz="1050" b="0" i="0" u="none" strike="noStrike" cap="none">
                <a:solidFill>
                  <a:schemeClr val="bg1"/>
                </a:solidFill>
                <a:latin typeface="Arial"/>
                <a:ea typeface="Arial"/>
                <a:cs typeface="Arial"/>
                <a:sym typeface="Arial"/>
              </a:endParaRPr>
            </a:p>
          </p:txBody>
        </p:sp>
        <p:sp>
          <p:nvSpPr>
            <p:cNvPr id="43" name="Google Shape;271;p9">
              <a:extLst>
                <a:ext uri="{FF2B5EF4-FFF2-40B4-BE49-F238E27FC236}">
                  <a16:creationId xmlns:a16="http://schemas.microsoft.com/office/drawing/2014/main" id="{316159D1-2D25-406C-A495-717C25321681}"/>
                </a:ext>
              </a:extLst>
            </p:cNvPr>
            <p:cNvSpPr txBox="1"/>
            <p:nvPr/>
          </p:nvSpPr>
          <p:spPr>
            <a:xfrm>
              <a:off x="554736" y="3138125"/>
              <a:ext cx="2229327"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a:solidFill>
                    <a:schemeClr val="bg1"/>
                  </a:solidFill>
                  <a:latin typeface="Arial"/>
                  <a:ea typeface="Arial"/>
                  <a:cs typeface="Arial"/>
                  <a:sym typeface="Arial"/>
                </a:rPr>
                <a:t>Scoping of R2R campaign metric requirements </a:t>
              </a:r>
              <a:endParaRPr sz="1050" b="0" i="0" u="none" strike="noStrike" cap="none">
                <a:solidFill>
                  <a:schemeClr val="bg1"/>
                </a:solidFill>
                <a:latin typeface="Arial"/>
                <a:ea typeface="Arial"/>
                <a:cs typeface="Arial"/>
                <a:sym typeface="Arial"/>
              </a:endParaRPr>
            </a:p>
          </p:txBody>
        </p:sp>
        <p:sp>
          <p:nvSpPr>
            <p:cNvPr id="44" name="Google Shape;272;p9">
              <a:extLst>
                <a:ext uri="{FF2B5EF4-FFF2-40B4-BE49-F238E27FC236}">
                  <a16:creationId xmlns:a16="http://schemas.microsoft.com/office/drawing/2014/main" id="{37780EC9-07E0-4F97-84D4-5C7D57D5D7D9}"/>
                </a:ext>
              </a:extLst>
            </p:cNvPr>
            <p:cNvSpPr txBox="1"/>
            <p:nvPr/>
          </p:nvSpPr>
          <p:spPr>
            <a:xfrm>
              <a:off x="554736" y="3724086"/>
              <a:ext cx="2229327" cy="8617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dirty="0">
                  <a:solidFill>
                    <a:schemeClr val="bg1"/>
                  </a:solidFill>
                  <a:latin typeface="Arial"/>
                  <a:ea typeface="Arial"/>
                  <a:cs typeface="Arial"/>
                  <a:sym typeface="Arial"/>
                </a:rPr>
                <a:t>Identification of best practices and key challenges in the measurement of climate resilience</a:t>
              </a:r>
              <a:endParaRPr sz="1050" b="0" i="0" u="none" strike="noStrike" cap="none" dirty="0">
                <a:solidFill>
                  <a:schemeClr val="bg1"/>
                </a:solidFill>
                <a:latin typeface="Arial"/>
                <a:ea typeface="Arial"/>
                <a:cs typeface="Arial"/>
                <a:sym typeface="Arial"/>
              </a:endParaRPr>
            </a:p>
          </p:txBody>
        </p:sp>
        <p:sp>
          <p:nvSpPr>
            <p:cNvPr id="45" name="Google Shape;273;p9">
              <a:extLst>
                <a:ext uri="{FF2B5EF4-FFF2-40B4-BE49-F238E27FC236}">
                  <a16:creationId xmlns:a16="http://schemas.microsoft.com/office/drawing/2014/main" id="{EA19A0D4-04D5-4655-AB3F-ABF26044714B}"/>
                </a:ext>
              </a:extLst>
            </p:cNvPr>
            <p:cNvSpPr txBox="1"/>
            <p:nvPr/>
          </p:nvSpPr>
          <p:spPr>
            <a:xfrm>
              <a:off x="554736" y="4740934"/>
              <a:ext cx="2229327"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a:solidFill>
                    <a:schemeClr val="bg1"/>
                  </a:solidFill>
                  <a:latin typeface="Arial"/>
                  <a:ea typeface="Arial"/>
                  <a:cs typeface="Arial"/>
                  <a:sym typeface="Arial"/>
                </a:rPr>
                <a:t>Developed list of guiding design principles </a:t>
              </a:r>
              <a:endParaRPr sz="1050" b="0" i="0" u="none" strike="noStrike" cap="none">
                <a:solidFill>
                  <a:schemeClr val="bg1"/>
                </a:solidFill>
                <a:latin typeface="Arial"/>
                <a:ea typeface="Arial"/>
                <a:cs typeface="Arial"/>
                <a:sym typeface="Arial"/>
              </a:endParaRPr>
            </a:p>
          </p:txBody>
        </p:sp>
      </p:grpSp>
      <p:grpSp>
        <p:nvGrpSpPr>
          <p:cNvPr id="46" name="Google Shape;274;p9">
            <a:extLst>
              <a:ext uri="{FF2B5EF4-FFF2-40B4-BE49-F238E27FC236}">
                <a16:creationId xmlns:a16="http://schemas.microsoft.com/office/drawing/2014/main" id="{0FA7696E-EA01-4B47-B71B-E44B98B40379}"/>
              </a:ext>
            </a:extLst>
          </p:cNvPr>
          <p:cNvGrpSpPr/>
          <p:nvPr/>
        </p:nvGrpSpPr>
        <p:grpSpPr>
          <a:xfrm>
            <a:off x="2634874" y="1178169"/>
            <a:ext cx="1582542" cy="3580724"/>
            <a:chOff x="3378405" y="1410342"/>
            <a:chExt cx="2229327" cy="3580724"/>
          </a:xfrm>
        </p:grpSpPr>
        <p:sp>
          <p:nvSpPr>
            <p:cNvPr id="47" name="Google Shape;275;p9">
              <a:extLst>
                <a:ext uri="{FF2B5EF4-FFF2-40B4-BE49-F238E27FC236}">
                  <a16:creationId xmlns:a16="http://schemas.microsoft.com/office/drawing/2014/main" id="{0C0F0A60-88C2-4DC8-9507-C6B9534C1A21}"/>
                </a:ext>
              </a:extLst>
            </p:cNvPr>
            <p:cNvSpPr txBox="1"/>
            <p:nvPr/>
          </p:nvSpPr>
          <p:spPr>
            <a:xfrm>
              <a:off x="3378405" y="1410342"/>
              <a:ext cx="2229327"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Quattrocento Sans"/>
                <a:buChar char="​"/>
              </a:pPr>
              <a:r>
                <a:rPr lang="en-US" sz="1200" b="1" i="0" u="none" strike="noStrike" cap="none">
                  <a:solidFill>
                    <a:schemeClr val="bg1"/>
                  </a:solidFill>
                  <a:latin typeface="Arial"/>
                  <a:ea typeface="Arial"/>
                  <a:cs typeface="Arial"/>
                  <a:sym typeface="Arial"/>
                </a:rPr>
                <a:t>Developed  metrics </a:t>
              </a:r>
              <a:endParaRPr sz="1050" b="0" i="0" u="none" strike="noStrike" cap="none">
                <a:solidFill>
                  <a:schemeClr val="bg1"/>
                </a:solidFill>
                <a:latin typeface="Arial"/>
                <a:ea typeface="Arial"/>
                <a:cs typeface="Arial"/>
                <a:sym typeface="Arial"/>
              </a:endParaRPr>
            </a:p>
          </p:txBody>
        </p:sp>
        <p:sp>
          <p:nvSpPr>
            <p:cNvPr id="48" name="Google Shape;276;p9">
              <a:extLst>
                <a:ext uri="{FF2B5EF4-FFF2-40B4-BE49-F238E27FC236}">
                  <a16:creationId xmlns:a16="http://schemas.microsoft.com/office/drawing/2014/main" id="{4A02C7D4-9B67-4877-B3F8-F9EC07A3799C}"/>
                </a:ext>
              </a:extLst>
            </p:cNvPr>
            <p:cNvSpPr txBox="1"/>
            <p:nvPr/>
          </p:nvSpPr>
          <p:spPr>
            <a:xfrm>
              <a:off x="3378405" y="2173406"/>
              <a:ext cx="2229327" cy="10772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1" i="0" u="none" strike="noStrike" cap="none" dirty="0">
                  <a:solidFill>
                    <a:schemeClr val="bg1"/>
                  </a:solidFill>
                  <a:latin typeface="Arial"/>
                  <a:ea typeface="Arial"/>
                  <a:cs typeface="Arial"/>
                  <a:sym typeface="Arial"/>
                </a:rPr>
                <a:t>Interviewed 25+ experts and initiative members </a:t>
              </a:r>
              <a:r>
                <a:rPr lang="en-US" sz="1050" b="0" i="0" u="none" strike="noStrike" cap="none" dirty="0">
                  <a:solidFill>
                    <a:schemeClr val="bg1"/>
                  </a:solidFill>
                  <a:latin typeface="Arial"/>
                  <a:ea typeface="Arial"/>
                  <a:cs typeface="Arial"/>
                  <a:sym typeface="Arial"/>
                </a:rPr>
                <a:t>including investors, business alliances, practitioners and academics </a:t>
              </a:r>
              <a:endParaRPr sz="1050" b="0" i="0" u="none" strike="noStrike" cap="none" dirty="0">
                <a:solidFill>
                  <a:schemeClr val="bg1"/>
                </a:solidFill>
                <a:latin typeface="Arial"/>
                <a:ea typeface="Arial"/>
                <a:cs typeface="Arial"/>
                <a:sym typeface="Arial"/>
              </a:endParaRPr>
            </a:p>
          </p:txBody>
        </p:sp>
        <p:sp>
          <p:nvSpPr>
            <p:cNvPr id="49" name="Google Shape;277;p9">
              <a:extLst>
                <a:ext uri="{FF2B5EF4-FFF2-40B4-BE49-F238E27FC236}">
                  <a16:creationId xmlns:a16="http://schemas.microsoft.com/office/drawing/2014/main" id="{48A46FDE-584E-45CB-9687-87B8F7411DFF}"/>
                </a:ext>
              </a:extLst>
            </p:cNvPr>
            <p:cNvSpPr txBox="1"/>
            <p:nvPr/>
          </p:nvSpPr>
          <p:spPr>
            <a:xfrm>
              <a:off x="3378405" y="3474514"/>
              <a:ext cx="2229327" cy="64633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a:solidFill>
                    <a:schemeClr val="bg1"/>
                  </a:solidFill>
                  <a:latin typeface="Arial"/>
                  <a:ea typeface="Arial"/>
                  <a:cs typeface="Arial"/>
                  <a:sym typeface="Arial"/>
                </a:rPr>
                <a:t>Produced and tested design choice hypotheses through follow-up meetings </a:t>
              </a:r>
              <a:endParaRPr sz="1050" b="0" i="0" u="none" strike="noStrike" cap="none">
                <a:solidFill>
                  <a:schemeClr val="bg1"/>
                </a:solidFill>
                <a:latin typeface="Arial"/>
                <a:ea typeface="Arial"/>
                <a:cs typeface="Arial"/>
                <a:sym typeface="Arial"/>
              </a:endParaRPr>
            </a:p>
          </p:txBody>
        </p:sp>
        <p:sp>
          <p:nvSpPr>
            <p:cNvPr id="50" name="Google Shape;278;p9">
              <a:extLst>
                <a:ext uri="{FF2B5EF4-FFF2-40B4-BE49-F238E27FC236}">
                  <a16:creationId xmlns:a16="http://schemas.microsoft.com/office/drawing/2014/main" id="{426FB612-0332-4BB0-B2AD-A1AA7EC53716}"/>
                </a:ext>
              </a:extLst>
            </p:cNvPr>
            <p:cNvSpPr txBox="1"/>
            <p:nvPr/>
          </p:nvSpPr>
          <p:spPr>
            <a:xfrm>
              <a:off x="3378405" y="4344735"/>
              <a:ext cx="2229327" cy="64633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a:solidFill>
                    <a:schemeClr val="bg1"/>
                  </a:solidFill>
                  <a:latin typeface="Arial"/>
                  <a:ea typeface="Arial"/>
                  <a:cs typeface="Arial"/>
                  <a:sym typeface="Arial"/>
                </a:rPr>
                <a:t>Finalised design choices and developed  metrics  </a:t>
              </a:r>
              <a:endParaRPr sz="1050" b="0" i="0" u="none" strike="noStrike" cap="none">
                <a:solidFill>
                  <a:schemeClr val="bg1"/>
                </a:solidFill>
                <a:latin typeface="Arial"/>
                <a:ea typeface="Arial"/>
                <a:cs typeface="Arial"/>
                <a:sym typeface="Arial"/>
              </a:endParaRPr>
            </a:p>
          </p:txBody>
        </p:sp>
      </p:grpSp>
      <p:grpSp>
        <p:nvGrpSpPr>
          <p:cNvPr id="51" name="Google Shape;279;p9">
            <a:extLst>
              <a:ext uri="{FF2B5EF4-FFF2-40B4-BE49-F238E27FC236}">
                <a16:creationId xmlns:a16="http://schemas.microsoft.com/office/drawing/2014/main" id="{5658FC2D-ADEB-483E-91EE-87B14DDDBC23}"/>
              </a:ext>
            </a:extLst>
          </p:cNvPr>
          <p:cNvGrpSpPr/>
          <p:nvPr/>
        </p:nvGrpSpPr>
        <p:grpSpPr>
          <a:xfrm>
            <a:off x="4992325" y="1178169"/>
            <a:ext cx="1582542" cy="2622026"/>
            <a:chOff x="6273752" y="1410342"/>
            <a:chExt cx="2229327" cy="2622026"/>
          </a:xfrm>
        </p:grpSpPr>
        <p:sp>
          <p:nvSpPr>
            <p:cNvPr id="52" name="Google Shape;280;p9">
              <a:extLst>
                <a:ext uri="{FF2B5EF4-FFF2-40B4-BE49-F238E27FC236}">
                  <a16:creationId xmlns:a16="http://schemas.microsoft.com/office/drawing/2014/main" id="{FCDFB589-5748-477C-AE89-EA9A71363993}"/>
                </a:ext>
              </a:extLst>
            </p:cNvPr>
            <p:cNvSpPr txBox="1"/>
            <p:nvPr/>
          </p:nvSpPr>
          <p:spPr>
            <a:xfrm>
              <a:off x="6273752" y="1410342"/>
              <a:ext cx="2229327" cy="553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Quattrocento Sans"/>
                <a:buChar char="​"/>
              </a:pPr>
              <a:r>
                <a:rPr lang="en-US" sz="1200" b="1" i="0" u="none" strike="noStrike" cap="none" dirty="0">
                  <a:solidFill>
                    <a:schemeClr val="bg1"/>
                  </a:solidFill>
                  <a:latin typeface="Arial"/>
                  <a:ea typeface="Arial"/>
                  <a:cs typeface="Arial"/>
                  <a:sym typeface="Arial"/>
                </a:rPr>
                <a:t>Testing with initiatives </a:t>
              </a:r>
              <a:endParaRPr sz="1050" b="0" i="0" u="none" strike="noStrike" cap="none" dirty="0">
                <a:solidFill>
                  <a:schemeClr val="bg1"/>
                </a:solidFill>
                <a:latin typeface="Arial"/>
                <a:ea typeface="Arial"/>
                <a:cs typeface="Arial"/>
                <a:sym typeface="Arial"/>
              </a:endParaRPr>
            </a:p>
          </p:txBody>
        </p:sp>
        <p:sp>
          <p:nvSpPr>
            <p:cNvPr id="53" name="Google Shape;281;p9">
              <a:extLst>
                <a:ext uri="{FF2B5EF4-FFF2-40B4-BE49-F238E27FC236}">
                  <a16:creationId xmlns:a16="http://schemas.microsoft.com/office/drawing/2014/main" id="{E261AAF3-A342-469D-8813-8669F239B750}"/>
                </a:ext>
              </a:extLst>
            </p:cNvPr>
            <p:cNvSpPr txBox="1"/>
            <p:nvPr/>
          </p:nvSpPr>
          <p:spPr>
            <a:xfrm>
              <a:off x="6273752" y="2173406"/>
              <a:ext cx="2229327" cy="8617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1" i="0" u="none" strike="noStrike" cap="none" dirty="0">
                  <a:solidFill>
                    <a:schemeClr val="bg1"/>
                  </a:solidFill>
                  <a:latin typeface="Arial"/>
                  <a:ea typeface="Arial"/>
                  <a:cs typeface="Arial"/>
                  <a:sym typeface="Arial"/>
                </a:rPr>
                <a:t>Road-tested metrics with 11 initiative members </a:t>
              </a:r>
              <a:r>
                <a:rPr lang="en-US" sz="1050" b="0" i="0" u="none" strike="noStrike" cap="none" dirty="0">
                  <a:solidFill>
                    <a:schemeClr val="bg1"/>
                  </a:solidFill>
                  <a:latin typeface="Arial"/>
                  <a:ea typeface="Arial"/>
                  <a:cs typeface="Arial"/>
                  <a:sym typeface="Arial"/>
                </a:rPr>
                <a:t>representing a broad range of initiative types </a:t>
              </a:r>
              <a:endParaRPr sz="1050" b="0" i="0" u="none" strike="noStrike" cap="none" dirty="0">
                <a:solidFill>
                  <a:schemeClr val="bg1"/>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1400"/>
                <a:buFont typeface="Arial"/>
                <a:buChar char="​"/>
              </a:pPr>
              <a:r>
                <a:rPr lang="en-US" sz="1050" b="0" i="0" u="none" strike="noStrike" cap="none" dirty="0">
                  <a:solidFill>
                    <a:schemeClr val="bg1"/>
                  </a:solidFill>
                  <a:latin typeface="Arial"/>
                  <a:ea typeface="Arial"/>
                  <a:cs typeface="Arial"/>
                  <a:sym typeface="Arial"/>
                </a:rPr>
                <a:t>Surveyed first batch 21 initiatives </a:t>
              </a:r>
              <a:endParaRPr sz="1050" b="0" i="0" u="none" strike="noStrike" cap="none" dirty="0">
                <a:solidFill>
                  <a:schemeClr val="bg1"/>
                </a:solidFill>
                <a:latin typeface="Arial"/>
                <a:ea typeface="Arial"/>
                <a:cs typeface="Arial"/>
                <a:sym typeface="Arial"/>
              </a:endParaRPr>
            </a:p>
          </p:txBody>
        </p:sp>
        <p:sp>
          <p:nvSpPr>
            <p:cNvPr id="54" name="Google Shape;282;p9">
              <a:extLst>
                <a:ext uri="{FF2B5EF4-FFF2-40B4-BE49-F238E27FC236}">
                  <a16:creationId xmlns:a16="http://schemas.microsoft.com/office/drawing/2014/main" id="{7D7B30BA-9F70-42FA-8053-298B19DFF336}"/>
                </a:ext>
              </a:extLst>
            </p:cNvPr>
            <p:cNvSpPr txBox="1"/>
            <p:nvPr/>
          </p:nvSpPr>
          <p:spPr>
            <a:xfrm>
              <a:off x="6273752" y="3601568"/>
              <a:ext cx="22293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dirty="0">
                  <a:solidFill>
                    <a:schemeClr val="bg1"/>
                  </a:solidFill>
                  <a:latin typeface="Arial"/>
                  <a:ea typeface="Arial"/>
                  <a:cs typeface="Arial"/>
                  <a:sym typeface="Arial"/>
                </a:rPr>
                <a:t>Iterated metrics framework based on feedback </a:t>
              </a:r>
              <a:endParaRPr sz="1050" b="0" i="0" u="none" strike="noStrike" cap="none" dirty="0">
                <a:solidFill>
                  <a:schemeClr val="bg1"/>
                </a:solidFill>
                <a:latin typeface="Arial"/>
                <a:ea typeface="Arial"/>
                <a:cs typeface="Arial"/>
                <a:sym typeface="Arial"/>
              </a:endParaRPr>
            </a:p>
          </p:txBody>
        </p:sp>
      </p:grpSp>
      <p:grpSp>
        <p:nvGrpSpPr>
          <p:cNvPr id="55" name="Google Shape;283;p9">
            <a:extLst>
              <a:ext uri="{FF2B5EF4-FFF2-40B4-BE49-F238E27FC236}">
                <a16:creationId xmlns:a16="http://schemas.microsoft.com/office/drawing/2014/main" id="{BFDDA862-C919-4614-9FA6-8E4642A9B7B7}"/>
              </a:ext>
            </a:extLst>
          </p:cNvPr>
          <p:cNvGrpSpPr/>
          <p:nvPr/>
        </p:nvGrpSpPr>
        <p:grpSpPr>
          <a:xfrm>
            <a:off x="7177984" y="1455168"/>
            <a:ext cx="1721641" cy="1962537"/>
            <a:chOff x="9162064" y="1687341"/>
            <a:chExt cx="2425276" cy="1962537"/>
          </a:xfrm>
        </p:grpSpPr>
        <p:sp>
          <p:nvSpPr>
            <p:cNvPr id="56" name="Google Shape;284;p9">
              <a:extLst>
                <a:ext uri="{FF2B5EF4-FFF2-40B4-BE49-F238E27FC236}">
                  <a16:creationId xmlns:a16="http://schemas.microsoft.com/office/drawing/2014/main" id="{A4BE2C62-EDF8-4876-9046-3FD5A42DDE67}"/>
                </a:ext>
              </a:extLst>
            </p:cNvPr>
            <p:cNvSpPr txBox="1"/>
            <p:nvPr/>
          </p:nvSpPr>
          <p:spPr>
            <a:xfrm>
              <a:off x="9162064" y="1687341"/>
              <a:ext cx="2425276"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Quattrocento Sans"/>
                <a:buChar char="​"/>
              </a:pPr>
              <a:r>
                <a:rPr lang="en-US" sz="1200" b="1" i="0" u="none" strike="noStrike" cap="none" dirty="0">
                  <a:solidFill>
                    <a:schemeClr val="bg1"/>
                  </a:solidFill>
                  <a:latin typeface="Arial"/>
                  <a:ea typeface="Arial"/>
                  <a:cs typeface="Arial"/>
                  <a:sym typeface="Arial"/>
                </a:rPr>
                <a:t>Further Iteration </a:t>
              </a:r>
              <a:endParaRPr sz="1100" b="1" i="0" u="none" strike="noStrike" cap="none" dirty="0">
                <a:solidFill>
                  <a:schemeClr val="bg1"/>
                </a:solidFill>
                <a:latin typeface="Arial"/>
                <a:ea typeface="Arial"/>
                <a:cs typeface="Arial"/>
                <a:sym typeface="Arial"/>
              </a:endParaRPr>
            </a:p>
          </p:txBody>
        </p:sp>
        <p:grpSp>
          <p:nvGrpSpPr>
            <p:cNvPr id="57" name="Google Shape;285;p9">
              <a:extLst>
                <a:ext uri="{FF2B5EF4-FFF2-40B4-BE49-F238E27FC236}">
                  <a16:creationId xmlns:a16="http://schemas.microsoft.com/office/drawing/2014/main" id="{AD7B0F3B-89D6-4F4F-BAB4-1E05FCA39ECE}"/>
                </a:ext>
              </a:extLst>
            </p:cNvPr>
            <p:cNvGrpSpPr/>
            <p:nvPr/>
          </p:nvGrpSpPr>
          <p:grpSpPr>
            <a:xfrm>
              <a:off x="9162076" y="2171701"/>
              <a:ext cx="2425200" cy="1478177"/>
              <a:chOff x="9162076" y="2171701"/>
              <a:chExt cx="2425200" cy="1478177"/>
            </a:xfrm>
          </p:grpSpPr>
          <p:sp>
            <p:nvSpPr>
              <p:cNvPr id="58" name="Google Shape;286;p9">
                <a:extLst>
                  <a:ext uri="{FF2B5EF4-FFF2-40B4-BE49-F238E27FC236}">
                    <a16:creationId xmlns:a16="http://schemas.microsoft.com/office/drawing/2014/main" id="{C1A1CA96-093B-466E-AA6F-D2223124A803}"/>
                  </a:ext>
                </a:extLst>
              </p:cNvPr>
              <p:cNvSpPr txBox="1"/>
              <p:nvPr/>
            </p:nvSpPr>
            <p:spPr>
              <a:xfrm>
                <a:off x="9162076" y="2171701"/>
                <a:ext cx="2425200" cy="4847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1" i="0" u="none" strike="noStrike" cap="none" dirty="0">
                    <a:solidFill>
                      <a:schemeClr val="bg1"/>
                    </a:solidFill>
                    <a:latin typeface="Arial"/>
                    <a:ea typeface="Arial"/>
                    <a:cs typeface="Arial"/>
                    <a:sym typeface="Arial"/>
                  </a:rPr>
                  <a:t>Convened </a:t>
                </a:r>
                <a:r>
                  <a:rPr lang="en-US" sz="1050" b="1" dirty="0">
                    <a:solidFill>
                      <a:schemeClr val="bg1"/>
                    </a:solidFill>
                  </a:rPr>
                  <a:t>11</a:t>
                </a:r>
                <a:r>
                  <a:rPr lang="en-US" sz="1050" b="1" i="0" u="none" strike="noStrike" cap="none" dirty="0">
                    <a:solidFill>
                      <a:schemeClr val="bg1"/>
                    </a:solidFill>
                    <a:latin typeface="Arial"/>
                    <a:ea typeface="Arial"/>
                    <a:cs typeface="Arial"/>
                    <a:sym typeface="Arial"/>
                  </a:rPr>
                  <a:t> member technical working group </a:t>
                </a:r>
                <a:r>
                  <a:rPr lang="en-US" sz="1050" b="0" i="0" u="none" strike="noStrike" cap="none" dirty="0">
                    <a:solidFill>
                      <a:schemeClr val="bg1"/>
                    </a:solidFill>
                    <a:latin typeface="Arial"/>
                    <a:ea typeface="Arial"/>
                    <a:cs typeface="Arial"/>
                    <a:sym typeface="Arial"/>
                  </a:rPr>
                  <a:t>to iterate and validate metrics  </a:t>
                </a:r>
                <a:endParaRPr sz="1050" b="0" i="0" u="none" strike="noStrike" cap="none" dirty="0">
                  <a:solidFill>
                    <a:schemeClr val="bg1"/>
                  </a:solidFill>
                  <a:latin typeface="Arial"/>
                  <a:ea typeface="Arial"/>
                  <a:cs typeface="Arial"/>
                  <a:sym typeface="Arial"/>
                </a:endParaRPr>
              </a:p>
            </p:txBody>
          </p:sp>
          <p:sp>
            <p:nvSpPr>
              <p:cNvPr id="59" name="Google Shape;287;p9">
                <a:extLst>
                  <a:ext uri="{FF2B5EF4-FFF2-40B4-BE49-F238E27FC236}">
                    <a16:creationId xmlns:a16="http://schemas.microsoft.com/office/drawing/2014/main" id="{3EA7D860-B1CC-4026-A3C5-2C366719EF77}"/>
                  </a:ext>
                </a:extLst>
              </p:cNvPr>
              <p:cNvSpPr txBox="1"/>
              <p:nvPr/>
            </p:nvSpPr>
            <p:spPr>
              <a:xfrm>
                <a:off x="9162076" y="3003547"/>
                <a:ext cx="2425200"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400"/>
                  <a:buFont typeface="Quattrocento Sans"/>
                  <a:buChar char="​"/>
                </a:pPr>
                <a:r>
                  <a:rPr lang="en-US" sz="1050" b="0" i="0" u="none" strike="noStrike" cap="none" dirty="0">
                    <a:solidFill>
                      <a:schemeClr val="bg1"/>
                    </a:solidFill>
                    <a:latin typeface="Arial"/>
                    <a:ea typeface="Arial"/>
                    <a:cs typeface="Arial"/>
                    <a:sym typeface="Arial"/>
                  </a:rPr>
                  <a:t>Working group led by IIED and the University of Maryland and includes some initiative representatives to advise on deployment of the framework</a:t>
                </a:r>
                <a:endParaRPr sz="1050" b="0" i="0" u="none" strike="noStrike" cap="none" dirty="0">
                  <a:solidFill>
                    <a:schemeClr val="bg1"/>
                  </a:solidFill>
                  <a:latin typeface="Arial"/>
                  <a:ea typeface="Arial"/>
                  <a:cs typeface="Arial"/>
                  <a:sym typeface="Arial"/>
                </a:endParaRPr>
              </a:p>
            </p:txBody>
          </p:sp>
        </p:grpSp>
      </p:grpSp>
      <p:pic>
        <p:nvPicPr>
          <p:cNvPr id="65" name="Google Shape;293;p9">
            <a:extLst>
              <a:ext uri="{FF2B5EF4-FFF2-40B4-BE49-F238E27FC236}">
                <a16:creationId xmlns:a16="http://schemas.microsoft.com/office/drawing/2014/main" id="{B0FB6D53-FDBC-4DD0-8416-E070928AFEA9}"/>
              </a:ext>
            </a:extLst>
          </p:cNvPr>
          <p:cNvPicPr preferRelativeResize="0"/>
          <p:nvPr/>
        </p:nvPicPr>
        <p:blipFill rotWithShape="1">
          <a:blip r:embed="rId6">
            <a:alphaModFix/>
          </a:blip>
          <a:srcRect t="33997" b="35266"/>
          <a:stretch/>
        </p:blipFill>
        <p:spPr>
          <a:xfrm>
            <a:off x="4636578" y="4900147"/>
            <a:ext cx="820111" cy="252073"/>
          </a:xfrm>
          <a:prstGeom prst="rect">
            <a:avLst/>
          </a:prstGeom>
          <a:noFill/>
          <a:ln>
            <a:noFill/>
          </a:ln>
        </p:spPr>
      </p:pic>
      <p:pic>
        <p:nvPicPr>
          <p:cNvPr id="67" name="Google Shape;295;p9">
            <a:extLst>
              <a:ext uri="{FF2B5EF4-FFF2-40B4-BE49-F238E27FC236}">
                <a16:creationId xmlns:a16="http://schemas.microsoft.com/office/drawing/2014/main" id="{99C6EA27-4387-42DA-8943-22F95A3AF607}"/>
              </a:ext>
            </a:extLst>
          </p:cNvPr>
          <p:cNvPicPr preferRelativeResize="0"/>
          <p:nvPr/>
        </p:nvPicPr>
        <p:blipFill rotWithShape="1">
          <a:blip r:embed="rId7">
            <a:alphaModFix/>
          </a:blip>
          <a:srcRect/>
          <a:stretch/>
        </p:blipFill>
        <p:spPr>
          <a:xfrm>
            <a:off x="5519498" y="4756664"/>
            <a:ext cx="507422" cy="373783"/>
          </a:xfrm>
          <a:prstGeom prst="rect">
            <a:avLst/>
          </a:prstGeom>
          <a:noFill/>
          <a:ln>
            <a:noFill/>
          </a:ln>
        </p:spPr>
      </p:pic>
      <p:pic>
        <p:nvPicPr>
          <p:cNvPr id="68" name="Google Shape;296;p9">
            <a:extLst>
              <a:ext uri="{FF2B5EF4-FFF2-40B4-BE49-F238E27FC236}">
                <a16:creationId xmlns:a16="http://schemas.microsoft.com/office/drawing/2014/main" id="{6FC837F4-28CF-4F38-BF87-DF9A61F8DB55}"/>
              </a:ext>
            </a:extLst>
          </p:cNvPr>
          <p:cNvPicPr preferRelativeResize="0"/>
          <p:nvPr/>
        </p:nvPicPr>
        <p:blipFill rotWithShape="1">
          <a:blip r:embed="rId8">
            <a:alphaModFix/>
          </a:blip>
          <a:srcRect/>
          <a:stretch/>
        </p:blipFill>
        <p:spPr>
          <a:xfrm>
            <a:off x="6120635" y="4882424"/>
            <a:ext cx="683873" cy="206190"/>
          </a:xfrm>
          <a:prstGeom prst="rect">
            <a:avLst/>
          </a:prstGeom>
          <a:noFill/>
          <a:ln>
            <a:noFill/>
          </a:ln>
        </p:spPr>
      </p:pic>
      <p:pic>
        <p:nvPicPr>
          <p:cNvPr id="83" name="Google Shape;288;p9" descr="Start Network signs on to the InsuResilience global partnership | Start  Network">
            <a:extLst>
              <a:ext uri="{FF2B5EF4-FFF2-40B4-BE49-F238E27FC236}">
                <a16:creationId xmlns:a16="http://schemas.microsoft.com/office/drawing/2014/main" id="{973C58BA-6AA5-4137-8F51-DFF806674BCC}"/>
              </a:ext>
            </a:extLst>
          </p:cNvPr>
          <p:cNvPicPr preferRelativeResize="0"/>
          <p:nvPr/>
        </p:nvPicPr>
        <p:blipFill rotWithShape="1">
          <a:blip r:embed="rId9">
            <a:alphaModFix/>
          </a:blip>
          <a:srcRect l="17031" r="20133" b="31076"/>
          <a:stretch/>
        </p:blipFill>
        <p:spPr>
          <a:xfrm>
            <a:off x="6185800" y="3704579"/>
            <a:ext cx="595775" cy="434864"/>
          </a:xfrm>
          <a:prstGeom prst="rect">
            <a:avLst/>
          </a:prstGeom>
          <a:noFill/>
          <a:ln>
            <a:noFill/>
          </a:ln>
        </p:spPr>
      </p:pic>
      <p:pic>
        <p:nvPicPr>
          <p:cNvPr id="84" name="Google Shape;289;p9" descr="Global Resilience Partnership | weADAPT | Climate change adaptation  planning, research and practice">
            <a:extLst>
              <a:ext uri="{FF2B5EF4-FFF2-40B4-BE49-F238E27FC236}">
                <a16:creationId xmlns:a16="http://schemas.microsoft.com/office/drawing/2014/main" id="{B160DF12-5B4D-4024-BF3B-9B60BEFA43A6}"/>
              </a:ext>
            </a:extLst>
          </p:cNvPr>
          <p:cNvPicPr preferRelativeResize="0"/>
          <p:nvPr/>
        </p:nvPicPr>
        <p:blipFill rotWithShape="1">
          <a:blip r:embed="rId10">
            <a:alphaModFix/>
          </a:blip>
          <a:srcRect/>
          <a:stretch/>
        </p:blipFill>
        <p:spPr>
          <a:xfrm>
            <a:off x="5269514" y="3817790"/>
            <a:ext cx="810448" cy="346321"/>
          </a:xfrm>
          <a:prstGeom prst="rect">
            <a:avLst/>
          </a:prstGeom>
          <a:noFill/>
          <a:ln>
            <a:noFill/>
          </a:ln>
        </p:spPr>
      </p:pic>
      <p:pic>
        <p:nvPicPr>
          <p:cNvPr id="85" name="Google Shape;290;p9" descr="World Business Council For Sustainable Development (WBCSD)">
            <a:extLst>
              <a:ext uri="{FF2B5EF4-FFF2-40B4-BE49-F238E27FC236}">
                <a16:creationId xmlns:a16="http://schemas.microsoft.com/office/drawing/2014/main" id="{8284D8C5-F197-499F-BD1A-A609DEA495F5}"/>
              </a:ext>
            </a:extLst>
          </p:cNvPr>
          <p:cNvPicPr preferRelativeResize="0"/>
          <p:nvPr/>
        </p:nvPicPr>
        <p:blipFill rotWithShape="1">
          <a:blip r:embed="rId11">
            <a:alphaModFix/>
          </a:blip>
          <a:srcRect/>
          <a:stretch/>
        </p:blipFill>
        <p:spPr>
          <a:xfrm>
            <a:off x="4693201" y="4294362"/>
            <a:ext cx="811989" cy="198962"/>
          </a:xfrm>
          <a:prstGeom prst="rect">
            <a:avLst/>
          </a:prstGeom>
          <a:noFill/>
          <a:ln>
            <a:noFill/>
          </a:ln>
        </p:spPr>
      </p:pic>
      <p:pic>
        <p:nvPicPr>
          <p:cNvPr id="86" name="Google Shape;291;p9" descr="Van Oord | LinkedIn">
            <a:extLst>
              <a:ext uri="{FF2B5EF4-FFF2-40B4-BE49-F238E27FC236}">
                <a16:creationId xmlns:a16="http://schemas.microsoft.com/office/drawing/2014/main" id="{57785E83-21A4-44C5-9CD0-4B78CCBC62E1}"/>
              </a:ext>
            </a:extLst>
          </p:cNvPr>
          <p:cNvPicPr preferRelativeResize="0"/>
          <p:nvPr/>
        </p:nvPicPr>
        <p:blipFill rotWithShape="1">
          <a:blip r:embed="rId12">
            <a:alphaModFix/>
          </a:blip>
          <a:srcRect t="29412" b="32186"/>
          <a:stretch/>
        </p:blipFill>
        <p:spPr>
          <a:xfrm>
            <a:off x="5566067" y="4259033"/>
            <a:ext cx="697006" cy="267648"/>
          </a:xfrm>
          <a:prstGeom prst="rect">
            <a:avLst/>
          </a:prstGeom>
          <a:noFill/>
          <a:ln>
            <a:noFill/>
          </a:ln>
        </p:spPr>
      </p:pic>
      <p:pic>
        <p:nvPicPr>
          <p:cNvPr id="87" name="Google Shape;292;p9">
            <a:extLst>
              <a:ext uri="{FF2B5EF4-FFF2-40B4-BE49-F238E27FC236}">
                <a16:creationId xmlns:a16="http://schemas.microsoft.com/office/drawing/2014/main" id="{8882BBB9-B87B-4EE3-AAB8-81C32B388FB7}"/>
              </a:ext>
            </a:extLst>
          </p:cNvPr>
          <p:cNvPicPr preferRelativeResize="0"/>
          <p:nvPr/>
        </p:nvPicPr>
        <p:blipFill rotWithShape="1">
          <a:blip r:embed="rId13">
            <a:alphaModFix/>
          </a:blip>
          <a:srcRect t="37498" b="36220"/>
          <a:stretch/>
        </p:blipFill>
        <p:spPr>
          <a:xfrm>
            <a:off x="4677401" y="4602740"/>
            <a:ext cx="887830" cy="233341"/>
          </a:xfrm>
          <a:prstGeom prst="rect">
            <a:avLst/>
          </a:prstGeom>
          <a:noFill/>
          <a:ln>
            <a:noFill/>
          </a:ln>
        </p:spPr>
      </p:pic>
      <p:pic>
        <p:nvPicPr>
          <p:cNvPr id="88" name="Google Shape;297;p9" descr="Zurich Insurance Group - Wikipedia">
            <a:extLst>
              <a:ext uri="{FF2B5EF4-FFF2-40B4-BE49-F238E27FC236}">
                <a16:creationId xmlns:a16="http://schemas.microsoft.com/office/drawing/2014/main" id="{6F889CB7-4FAD-4949-A050-A26A3C86375D}"/>
              </a:ext>
            </a:extLst>
          </p:cNvPr>
          <p:cNvPicPr preferRelativeResize="0"/>
          <p:nvPr/>
        </p:nvPicPr>
        <p:blipFill rotWithShape="1">
          <a:blip r:embed="rId14">
            <a:alphaModFix/>
          </a:blip>
          <a:srcRect/>
          <a:stretch/>
        </p:blipFill>
        <p:spPr>
          <a:xfrm>
            <a:off x="4709050" y="3827712"/>
            <a:ext cx="492253" cy="327568"/>
          </a:xfrm>
          <a:prstGeom prst="rect">
            <a:avLst/>
          </a:prstGeom>
          <a:noFill/>
          <a:ln>
            <a:noFill/>
          </a:ln>
        </p:spPr>
      </p:pic>
      <p:pic>
        <p:nvPicPr>
          <p:cNvPr id="89" name="Google Shape;298;p9">
            <a:extLst>
              <a:ext uri="{FF2B5EF4-FFF2-40B4-BE49-F238E27FC236}">
                <a16:creationId xmlns:a16="http://schemas.microsoft.com/office/drawing/2014/main" id="{52416338-6B7D-4476-86BE-C2EC88445387}"/>
              </a:ext>
            </a:extLst>
          </p:cNvPr>
          <p:cNvPicPr preferRelativeResize="0"/>
          <p:nvPr/>
        </p:nvPicPr>
        <p:blipFill rotWithShape="1">
          <a:blip r:embed="rId15">
            <a:alphaModFix/>
          </a:blip>
          <a:srcRect l="13480" t="21592" r="12570" b="21316"/>
          <a:stretch/>
        </p:blipFill>
        <p:spPr>
          <a:xfrm>
            <a:off x="6302881" y="4189773"/>
            <a:ext cx="490700" cy="378813"/>
          </a:xfrm>
          <a:prstGeom prst="rect">
            <a:avLst/>
          </a:prstGeom>
          <a:noFill/>
          <a:ln>
            <a:noFill/>
          </a:ln>
        </p:spPr>
      </p:pic>
      <p:pic>
        <p:nvPicPr>
          <p:cNvPr id="66" name="Google Shape;294;p9">
            <a:extLst>
              <a:ext uri="{FF2B5EF4-FFF2-40B4-BE49-F238E27FC236}">
                <a16:creationId xmlns:a16="http://schemas.microsoft.com/office/drawing/2014/main" id="{949AEAE5-822B-441D-B890-A43BC5F25B79}"/>
              </a:ext>
            </a:extLst>
          </p:cNvPr>
          <p:cNvPicPr preferRelativeResize="0"/>
          <p:nvPr/>
        </p:nvPicPr>
        <p:blipFill rotWithShape="1">
          <a:blip r:embed="rId16">
            <a:alphaModFix/>
          </a:blip>
          <a:srcRect/>
          <a:stretch/>
        </p:blipFill>
        <p:spPr>
          <a:xfrm>
            <a:off x="5935552" y="4601257"/>
            <a:ext cx="852371" cy="23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4" y="2354250"/>
            <a:ext cx="8344225"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3600" b="1" i="0" u="none" strike="noStrike" kern="0" cap="none" spc="0" normalizeH="0" baseline="0" noProof="0" dirty="0">
                <a:ln>
                  <a:noFill/>
                </a:ln>
                <a:solidFill>
                  <a:srgbClr val="FF37D5"/>
                </a:solidFill>
                <a:effectLst/>
                <a:uLnTx/>
                <a:uFillTx/>
                <a:latin typeface="Montserrat"/>
                <a:ea typeface="Montserrat"/>
                <a:cs typeface="Montserrat"/>
                <a:sym typeface="Montserrat"/>
              </a:rPr>
              <a:t>I. Introduction to </a:t>
            </a:r>
            <a:r>
              <a:rPr lang="en-US" sz="3600" b="1" dirty="0">
                <a:solidFill>
                  <a:srgbClr val="FF37D5"/>
                </a:solidFill>
                <a:latin typeface="Montserrat"/>
                <a:ea typeface="Montserrat"/>
                <a:cs typeface="Montserrat"/>
                <a:sym typeface="Montserrat"/>
              </a:rPr>
              <a:t>the Champions</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3</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57515" y="3203867"/>
            <a:ext cx="8433299" cy="3513"/>
          </a:xfrm>
          <a:prstGeom prst="straightConnector1">
            <a:avLst/>
          </a:prstGeom>
          <a:noFill/>
          <a:ln w="38100" cap="flat" cmpd="sng">
            <a:solidFill>
              <a:srgbClr val="FF43D7"/>
            </a:solidFill>
            <a:prstDash val="solid"/>
            <a:round/>
            <a:headEnd type="none" w="sm" len="sm"/>
            <a:tailEnd type="none" w="sm" len="sm"/>
          </a:ln>
        </p:spPr>
      </p:cxnSp>
    </p:spTree>
    <p:extLst>
      <p:ext uri="{BB962C8B-B14F-4D97-AF65-F5344CB8AC3E}">
        <p14:creationId xmlns:p14="http://schemas.microsoft.com/office/powerpoint/2010/main" val="404518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32"/>
        <p:cNvGrpSpPr/>
        <p:nvPr/>
      </p:nvGrpSpPr>
      <p:grpSpPr>
        <a:xfrm>
          <a:off x="0" y="0"/>
          <a:ext cx="0" cy="0"/>
          <a:chOff x="0" y="0"/>
          <a:chExt cx="0" cy="0"/>
        </a:xfrm>
      </p:grpSpPr>
      <p:sp>
        <p:nvSpPr>
          <p:cNvPr id="233" name="Google Shape;233;gd768bd8825_0_10"/>
          <p:cNvSpPr txBox="1"/>
          <p:nvPr/>
        </p:nvSpPr>
        <p:spPr>
          <a:xfrm>
            <a:off x="257514" y="207334"/>
            <a:ext cx="6985500"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400" b="1" i="0" u="none" strike="noStrike" kern="0" cap="none" spc="0" normalizeH="0" baseline="0" noProof="0">
                <a:ln>
                  <a:noFill/>
                </a:ln>
                <a:solidFill>
                  <a:srgbClr val="FF37D5"/>
                </a:solidFill>
                <a:effectLst/>
                <a:uLnTx/>
                <a:uFillTx/>
                <a:latin typeface="Montserrat"/>
                <a:ea typeface="Montserrat"/>
                <a:cs typeface="Montserrat"/>
                <a:sym typeface="Montserrat"/>
              </a:rPr>
              <a:t>Technical &amp; Methodological Advisory Group</a:t>
            </a:r>
            <a:endParaRPr kumimoji="0" sz="24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234" name="Google Shape;234;gd768bd8825_0_1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30</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35" name="Google Shape;235;gd768bd8825_0_10"/>
          <p:cNvCxnSpPr/>
          <p:nvPr/>
        </p:nvCxnSpPr>
        <p:spPr>
          <a:xfrm rot="10800000" flipH="1">
            <a:off x="257514" y="1008558"/>
            <a:ext cx="8489400" cy="300"/>
          </a:xfrm>
          <a:prstGeom prst="straightConnector1">
            <a:avLst/>
          </a:prstGeom>
          <a:noFill/>
          <a:ln w="38100" cap="flat" cmpd="sng">
            <a:solidFill>
              <a:srgbClr val="FF43D7"/>
            </a:solidFill>
            <a:prstDash val="solid"/>
            <a:round/>
            <a:headEnd type="none" w="sm" len="sm"/>
            <a:tailEnd type="none" w="sm" len="sm"/>
          </a:ln>
        </p:spPr>
      </p:cxnSp>
      <p:pic>
        <p:nvPicPr>
          <p:cNvPr id="236" name="Google Shape;236;gd768bd8825_0_10"/>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237" name="Google Shape;237;gd768bd8825_0_10"/>
          <p:cNvSpPr txBox="1"/>
          <p:nvPr/>
        </p:nvSpPr>
        <p:spPr>
          <a:xfrm>
            <a:off x="245325" y="1375076"/>
            <a:ext cx="8501400" cy="3220800"/>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rgbClr val="EFEFEF"/>
              </a:buClr>
              <a:buSzPts val="1800"/>
              <a:buFont typeface="Montserrat"/>
              <a:buChar char="●"/>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Role is to validate the content of the R2R Metrics Framework </a:t>
            </a:r>
            <a:endParaRPr kumimoji="0" sz="1800" b="1" i="0" u="none" strike="noStrike" kern="0" cap="none" spc="0" normalizeH="0" baseline="0" noProof="0">
              <a:ln>
                <a:noFill/>
              </a:ln>
              <a:solidFill>
                <a:srgbClr val="EFEFEF"/>
              </a:solidFill>
              <a:effectLst/>
              <a:uLnTx/>
              <a:uFillTx/>
              <a:latin typeface="Montserrat"/>
              <a:ea typeface="Montserrat"/>
              <a:cs typeface="Montserrat"/>
              <a:sym typeface="Montserrat"/>
            </a:endParaRPr>
          </a:p>
          <a:p>
            <a:pPr marL="457200" marR="0" lvl="0" indent="-342900" algn="l" defTabSz="914400" rtl="0" eaLnBrk="1" fontAlgn="auto" latinLnBrk="0" hangingPunct="1">
              <a:lnSpc>
                <a:spcPct val="100000"/>
              </a:lnSpc>
              <a:spcBef>
                <a:spcPts val="0"/>
              </a:spcBef>
              <a:spcAft>
                <a:spcPts val="0"/>
              </a:spcAft>
              <a:buClr>
                <a:srgbClr val="EFEFEF"/>
              </a:buClr>
              <a:buSzPts val="1800"/>
              <a:buFont typeface="Montserrat"/>
              <a:buChar char="●"/>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Produce a suggested deployment process for its application by partner initiatives</a:t>
            </a:r>
            <a:endParaRPr kumimoji="0" sz="1800" b="1" i="0" u="none" strike="noStrike" kern="0" cap="none" spc="0" normalizeH="0" baseline="0" noProof="0">
              <a:ln>
                <a:noFill/>
              </a:ln>
              <a:solidFill>
                <a:srgbClr val="EFEFEF"/>
              </a:solidFill>
              <a:effectLst/>
              <a:uLnTx/>
              <a:uFillTx/>
              <a:latin typeface="Montserrat"/>
              <a:ea typeface="Montserrat"/>
              <a:cs typeface="Montserrat"/>
              <a:sym typeface="Montserrat"/>
            </a:endParaRPr>
          </a:p>
          <a:p>
            <a:pPr marL="457200" marR="0" lvl="0" indent="-342900" algn="l" defTabSz="914400" rtl="0" eaLnBrk="1" fontAlgn="auto" latinLnBrk="0" hangingPunct="1">
              <a:lnSpc>
                <a:spcPct val="100000"/>
              </a:lnSpc>
              <a:spcBef>
                <a:spcPts val="0"/>
              </a:spcBef>
              <a:spcAft>
                <a:spcPts val="0"/>
              </a:spcAft>
              <a:buClr>
                <a:srgbClr val="EFEFEF"/>
              </a:buClr>
              <a:buSzPts val="1800"/>
              <a:buFont typeface="Montserrat"/>
              <a:buChar char="●"/>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Do this at three stages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97155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EFEFEF"/>
                </a:solidFill>
                <a:effectLst/>
                <a:uLnTx/>
                <a:uFillTx/>
                <a:latin typeface="Montserrat"/>
                <a:ea typeface="Montserrat"/>
                <a:cs typeface="Montserrat"/>
                <a:sym typeface="Montserrat"/>
              </a:rPr>
              <a:t>1. In advance of consultation phase with initiatives (done)</a:t>
            </a:r>
            <a:endParaRPr kumimoji="0" sz="1400" b="0" i="1" u="none" strike="noStrike" kern="0" cap="none" spc="0" normalizeH="0" baseline="0" noProof="0">
              <a:ln>
                <a:noFill/>
              </a:ln>
              <a:solidFill>
                <a:srgbClr val="000000"/>
              </a:solidFill>
              <a:effectLst/>
              <a:uLnTx/>
              <a:uFillTx/>
              <a:latin typeface="Arial"/>
              <a:ea typeface="Arial"/>
              <a:cs typeface="Arial"/>
              <a:sym typeface="Arial"/>
            </a:endParaRPr>
          </a:p>
          <a:p>
            <a:pPr marL="97155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2. In advance of official request to initiatives to apply matrix</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97155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3. After COP26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342900" algn="l" defTabSz="914400" rtl="0" eaLnBrk="1" fontAlgn="auto" latinLnBrk="0" hangingPunct="1">
              <a:lnSpc>
                <a:spcPct val="100000"/>
              </a:lnSpc>
              <a:spcBef>
                <a:spcPts val="600"/>
              </a:spcBef>
              <a:spcAft>
                <a:spcPts val="0"/>
              </a:spcAft>
              <a:buClr>
                <a:srgbClr val="EFEFEF"/>
              </a:buClr>
              <a:buSzPts val="1800"/>
              <a:buFont typeface="Montserrat"/>
              <a:buChar char="●"/>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Lead by IIED &amp; University of Maryland</a:t>
            </a:r>
            <a:endParaRPr kumimoji="0" sz="1800" b="1" i="0" u="none" strike="noStrike" kern="0" cap="none" spc="0" normalizeH="0" baseline="0" noProof="0">
              <a:ln>
                <a:noFill/>
              </a:ln>
              <a:solidFill>
                <a:srgbClr val="EFEFEF"/>
              </a:solidFill>
              <a:effectLst/>
              <a:uLnTx/>
              <a:uFillTx/>
              <a:latin typeface="Montserrat"/>
              <a:ea typeface="Montserrat"/>
              <a:cs typeface="Montserrat"/>
              <a:sym typeface="Montserrat"/>
            </a:endParaRPr>
          </a:p>
          <a:p>
            <a:pPr marL="457200" marR="0" lvl="0" indent="-342900" algn="l" defTabSz="914400" rtl="0" eaLnBrk="1" fontAlgn="auto" latinLnBrk="0" hangingPunct="1">
              <a:lnSpc>
                <a:spcPct val="100000"/>
              </a:lnSpc>
              <a:spcBef>
                <a:spcPts val="0"/>
              </a:spcBef>
              <a:spcAft>
                <a:spcPts val="0"/>
              </a:spcAft>
              <a:buClr>
                <a:srgbClr val="EFEFEF"/>
              </a:buClr>
              <a:buSzPts val="1800"/>
              <a:buFont typeface="Montserrat"/>
              <a:buChar char="●"/>
              <a:tabLst/>
              <a:defRPr/>
            </a:pPr>
            <a:r>
              <a:rPr kumimoji="0" lang="en-US" sz="1800" b="1" i="0" u="none" strike="noStrike" kern="0" cap="none" spc="0" normalizeH="0" baseline="0" noProof="0">
                <a:ln>
                  <a:noFill/>
                </a:ln>
                <a:solidFill>
                  <a:srgbClr val="EFEFEF"/>
                </a:solidFill>
                <a:effectLst/>
                <a:uLnTx/>
                <a:uFillTx/>
                <a:latin typeface="Montserrat"/>
                <a:ea typeface="Montserrat"/>
                <a:cs typeface="Montserrat"/>
                <a:sym typeface="Montserrat"/>
              </a:rPr>
              <a:t>Members representing initiatives e.g. GRP, InsuResilience, South South North, CDC, OP2B</a:t>
            </a:r>
            <a:endParaRPr kumimoji="0" sz="1800" b="0" i="1"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34688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41"/>
        <p:cNvGrpSpPr/>
        <p:nvPr/>
      </p:nvGrpSpPr>
      <p:grpSpPr>
        <a:xfrm>
          <a:off x="0" y="0"/>
          <a:ext cx="0" cy="0"/>
          <a:chOff x="0" y="0"/>
          <a:chExt cx="0" cy="0"/>
        </a:xfrm>
      </p:grpSpPr>
      <p:sp>
        <p:nvSpPr>
          <p:cNvPr id="242" name="Google Shape;242;gd5efb8252e_0_190"/>
          <p:cNvSpPr txBox="1"/>
          <p:nvPr/>
        </p:nvSpPr>
        <p:spPr>
          <a:xfrm>
            <a:off x="257514" y="207334"/>
            <a:ext cx="6985500"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500" b="1" i="0" u="none" strike="noStrike" kern="0" cap="none" spc="0" normalizeH="0" baseline="0" noProof="0">
                <a:ln>
                  <a:noFill/>
                </a:ln>
                <a:solidFill>
                  <a:srgbClr val="FF37D5"/>
                </a:solidFill>
                <a:effectLst/>
                <a:uLnTx/>
                <a:uFillTx/>
                <a:latin typeface="Montserrat"/>
                <a:ea typeface="Montserrat"/>
                <a:cs typeface="Montserrat"/>
                <a:sym typeface="Montserrat"/>
              </a:rPr>
              <a:t>Advisory Group members</a:t>
            </a:r>
            <a:endParaRPr kumimoji="0" sz="2500" b="0" i="0" u="none" strike="noStrike" kern="0" cap="none" spc="0" normalizeH="0" baseline="0" noProof="0">
              <a:ln>
                <a:noFill/>
              </a:ln>
              <a:solidFill>
                <a:srgbClr val="FF37D5"/>
              </a:solidFill>
              <a:effectLst/>
              <a:uLnTx/>
              <a:uFillTx/>
              <a:latin typeface="Montserrat"/>
              <a:ea typeface="Montserrat"/>
              <a:cs typeface="Montserrat"/>
              <a:sym typeface="Montserrat"/>
            </a:endParaRPr>
          </a:p>
        </p:txBody>
      </p:sp>
      <p:sp>
        <p:nvSpPr>
          <p:cNvPr id="243" name="Google Shape;243;gd5efb8252e_0_190"/>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31</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44" name="Google Shape;244;gd5efb8252e_0_190"/>
          <p:cNvCxnSpPr/>
          <p:nvPr/>
        </p:nvCxnSpPr>
        <p:spPr>
          <a:xfrm rot="10800000" flipH="1">
            <a:off x="257514" y="1008558"/>
            <a:ext cx="8489400" cy="300"/>
          </a:xfrm>
          <a:prstGeom prst="straightConnector1">
            <a:avLst/>
          </a:prstGeom>
          <a:noFill/>
          <a:ln w="38100" cap="flat" cmpd="sng">
            <a:solidFill>
              <a:srgbClr val="FF43D7"/>
            </a:solidFill>
            <a:prstDash val="solid"/>
            <a:round/>
            <a:headEnd type="none" w="sm" len="sm"/>
            <a:tailEnd type="none" w="sm" len="sm"/>
          </a:ln>
        </p:spPr>
      </p:cxnSp>
      <p:pic>
        <p:nvPicPr>
          <p:cNvPr id="245" name="Google Shape;245;gd5efb8252e_0_190"/>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246" name="Google Shape;246;gd5efb8252e_0_190"/>
          <p:cNvSpPr txBox="1"/>
          <p:nvPr/>
        </p:nvSpPr>
        <p:spPr>
          <a:xfrm>
            <a:off x="348917" y="4451519"/>
            <a:ext cx="8397900" cy="692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1" u="none" strike="noStrike" kern="0" cap="none" spc="0" normalizeH="0" baseline="0" noProof="0">
              <a:ln>
                <a:noFill/>
              </a:ln>
              <a:solidFill>
                <a:srgbClr val="DBE2E4"/>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1"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graphicFrame>
        <p:nvGraphicFramePr>
          <p:cNvPr id="247" name="Google Shape;247;gd5efb8252e_0_190"/>
          <p:cNvGraphicFramePr/>
          <p:nvPr/>
        </p:nvGraphicFramePr>
        <p:xfrm>
          <a:off x="805532" y="1375083"/>
          <a:ext cx="6940225" cy="3402325"/>
        </p:xfrm>
        <a:graphic>
          <a:graphicData uri="http://schemas.openxmlformats.org/drawingml/2006/table">
            <a:tbl>
              <a:tblPr bandRow="1">
                <a:gradFill>
                  <a:gsLst>
                    <a:gs pos="0">
                      <a:srgbClr val="BBBBBB"/>
                    </a:gs>
                    <a:gs pos="35000">
                      <a:srgbClr val="CFCFCF"/>
                    </a:gs>
                    <a:gs pos="100000">
                      <a:srgbClr val="EDEDED"/>
                    </a:gs>
                  </a:gsLst>
                  <a:lin ang="16200038" scaled="0"/>
                </a:gradFill>
              </a:tblPr>
              <a:tblGrid>
                <a:gridCol w="3175775">
                  <a:extLst>
                    <a:ext uri="{9D8B030D-6E8A-4147-A177-3AD203B41FA5}">
                      <a16:colId xmlns:a16="http://schemas.microsoft.com/office/drawing/2014/main" val="20000"/>
                    </a:ext>
                  </a:extLst>
                </a:gridCol>
                <a:gridCol w="2215300">
                  <a:extLst>
                    <a:ext uri="{9D8B030D-6E8A-4147-A177-3AD203B41FA5}">
                      <a16:colId xmlns:a16="http://schemas.microsoft.com/office/drawing/2014/main" val="20001"/>
                    </a:ext>
                  </a:extLst>
                </a:gridCol>
                <a:gridCol w="1549150">
                  <a:extLst>
                    <a:ext uri="{9D8B030D-6E8A-4147-A177-3AD203B41FA5}">
                      <a16:colId xmlns:a16="http://schemas.microsoft.com/office/drawing/2014/main" val="20002"/>
                    </a:ext>
                  </a:extLst>
                </a:gridCol>
              </a:tblGrid>
              <a:tr h="260475">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Affiliation</a:t>
                      </a:r>
                      <a:endParaRPr sz="1500" b="1" u="none" strike="noStrike" cap="none">
                        <a:solidFill>
                          <a:schemeClr val="lt1"/>
                        </a:solidFill>
                      </a:endParaRPr>
                    </a:p>
                  </a:txBody>
                  <a:tcPr marL="8325" marR="8325" marT="5550" marB="555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Name</a:t>
                      </a:r>
                      <a:endParaRPr sz="1500" b="1"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t>Role</a:t>
                      </a:r>
                      <a:endParaRPr sz="1500" b="1" u="none" strike="noStrike" cap="none">
                        <a:solidFill>
                          <a:schemeClr val="lt1"/>
                        </a:solidFill>
                      </a:endParaRPr>
                    </a:p>
                  </a:txBody>
                  <a:tcPr marL="8325" marR="8325" marT="5550" marB="5550" anchor="ctr"/>
                </a:tc>
                <a:extLst>
                  <a:ext uri="{0D108BD9-81ED-4DB2-BD59-A6C34878D82A}">
                    <a16:rowId xmlns:a16="http://schemas.microsoft.com/office/drawing/2014/main" val="10000"/>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IIED</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Aditya Bahadur</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Co-lead</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1"/>
                  </a:ext>
                </a:extLst>
              </a:tr>
              <a:tr h="3158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IIED</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Emilie Beauchamp</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Co-lead</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2"/>
                  </a:ext>
                </a:extLst>
              </a:tr>
              <a:tr h="3158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University of Maryland</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Anand Patwardhan</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Co-lead</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3"/>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Global Resilience Partnership</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Simone Verkaart</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4"/>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Global Resilience Partnership</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Albert Norström</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5"/>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CDC</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Chiara Trabacchi</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6"/>
                  </a:ext>
                </a:extLst>
              </a:tr>
              <a:tr h="3158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InsuResilience</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Daniel Stadtmueller</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7"/>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InsuResilience</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Kay Tuschen</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8"/>
                  </a:ext>
                </a:extLst>
              </a:tr>
              <a:tr h="260475">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South South North</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Shehnaaz Moosa</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09"/>
                  </a:ext>
                </a:extLst>
              </a:tr>
              <a:tr h="3158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Global Covenant of Majors</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Shannon McDaniel</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10"/>
                  </a:ext>
                </a:extLst>
              </a:tr>
              <a:tr h="3158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One Planet Business for Biodiversity</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Florence Jeantet</a:t>
                      </a:r>
                      <a:endParaRPr sz="1500" u="none" strike="noStrike" cap="none">
                        <a:solidFill>
                          <a:schemeClr val="lt1"/>
                        </a:solidFill>
                      </a:endParaRPr>
                    </a:p>
                  </a:txBody>
                  <a:tcPr marL="8325" marR="8325" marT="5550" marB="5550" anchor="ct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Member</a:t>
                      </a:r>
                      <a:endParaRPr sz="1500" u="none" strike="noStrike" cap="none">
                        <a:solidFill>
                          <a:schemeClr val="lt1"/>
                        </a:solidFill>
                      </a:endParaRPr>
                    </a:p>
                  </a:txBody>
                  <a:tcPr marL="8325" marR="8325" marT="5550" marB="555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4" y="2354250"/>
            <a:ext cx="8344225"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lang="en-US" sz="3600" b="1" dirty="0">
                <a:solidFill>
                  <a:srgbClr val="FF37D5"/>
                </a:solidFill>
                <a:latin typeface="Montserrat"/>
                <a:ea typeface="Montserrat"/>
                <a:cs typeface="Montserrat"/>
                <a:sym typeface="Montserrat"/>
              </a:rPr>
              <a:t>V</a:t>
            </a:r>
            <a:r>
              <a:rPr kumimoji="0" lang="en-US" sz="3600" b="1" i="0" u="none" strike="noStrike" kern="0" cap="none" spc="0" normalizeH="0" baseline="0" noProof="0" dirty="0">
                <a:ln>
                  <a:noFill/>
                </a:ln>
                <a:solidFill>
                  <a:srgbClr val="FF37D5"/>
                </a:solidFill>
                <a:effectLst/>
                <a:uLnTx/>
                <a:uFillTx/>
                <a:latin typeface="Montserrat"/>
                <a:ea typeface="Montserrat"/>
                <a:cs typeface="Montserrat"/>
                <a:sym typeface="Montserrat"/>
              </a:rPr>
              <a:t>I. How can you engage in R2R?</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32</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57515" y="3203867"/>
            <a:ext cx="8433299" cy="3513"/>
          </a:xfrm>
          <a:prstGeom prst="straightConnector1">
            <a:avLst/>
          </a:prstGeom>
          <a:noFill/>
          <a:ln w="38100" cap="flat" cmpd="sng">
            <a:solidFill>
              <a:srgbClr val="FF43D7"/>
            </a:solidFill>
            <a:prstDash val="solid"/>
            <a:round/>
            <a:headEnd type="none" w="sm" len="sm"/>
            <a:tailEnd type="none" w="sm" len="sm"/>
          </a:ln>
        </p:spPr>
      </p:cxnSp>
    </p:spTree>
    <p:extLst>
      <p:ext uri="{BB962C8B-B14F-4D97-AF65-F5344CB8AC3E}">
        <p14:creationId xmlns:p14="http://schemas.microsoft.com/office/powerpoint/2010/main" val="1028626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628"/>
        <p:cNvGrpSpPr/>
        <p:nvPr/>
      </p:nvGrpSpPr>
      <p:grpSpPr>
        <a:xfrm>
          <a:off x="0" y="0"/>
          <a:ext cx="0" cy="0"/>
          <a:chOff x="0" y="0"/>
          <a:chExt cx="0" cy="0"/>
        </a:xfrm>
      </p:grpSpPr>
      <p:sp>
        <p:nvSpPr>
          <p:cNvPr id="630" name="Google Shape;630;p74"/>
          <p:cNvSpPr txBox="1"/>
          <p:nvPr/>
        </p:nvSpPr>
        <p:spPr>
          <a:xfrm>
            <a:off x="245320" y="293915"/>
            <a:ext cx="8501487" cy="4875824"/>
          </a:xfrm>
          <a:prstGeom prst="rect">
            <a:avLst/>
          </a:prstGeom>
          <a:noFill/>
          <a:ln>
            <a:noFill/>
          </a:ln>
        </p:spPr>
        <p:txBody>
          <a:bodyPr spcFirstLastPara="1" wrap="square" lIns="91425" tIns="91425" rIns="91425" bIns="91425" anchor="t" anchorCtr="0">
            <a:noAutofit/>
          </a:bodyPr>
          <a:lstStyle/>
          <a:p>
            <a:pPr marL="342900" marR="0" lvl="0" indent="-342900" algn="l" defTabSz="914400" rtl="0" eaLnBrk="1" fontAlgn="auto" latinLnBrk="0" hangingPunct="1">
              <a:lnSpc>
                <a:spcPct val="100000"/>
              </a:lnSpc>
              <a:spcBef>
                <a:spcPts val="6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As R2R member</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 as part of an R2R partner initiative.</a:t>
            </a:r>
            <a:endParaRPr kumimoji="0" sz="2000" b="0" i="0" u="none" strike="noStrike" kern="0" cap="none" spc="0" normalizeH="0" baseline="0" noProof="0" dirty="0">
              <a:ln>
                <a:noFill/>
              </a:ln>
              <a:solidFill>
                <a:srgbClr val="000000"/>
              </a:solidFill>
              <a:effectLst/>
              <a:uLnTx/>
              <a:uFillTx/>
              <a:latin typeface="Montserrat" panose="020B0604020202020204" charset="0"/>
              <a:sym typeface="Arial"/>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Join an initiative </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that is already a R2R initiative.</a:t>
            </a:r>
            <a:endParaRPr kumimoji="0"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Ask initiatives you part of, to </a:t>
            </a: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take/increase </a:t>
            </a:r>
            <a:r>
              <a:rPr kumimoji="0" lang="en-US" sz="2000" b="1" i="0" u="none" strike="noStrike" kern="0" cap="none" spc="0" normalizeH="0" baseline="0" noProof="0" dirty="0">
                <a:ln>
                  <a:noFill/>
                </a:ln>
                <a:solidFill>
                  <a:srgbClr val="FF47D8"/>
                </a:solidFill>
                <a:effectLst/>
                <a:uLnTx/>
                <a:uFillTx/>
                <a:latin typeface="Montserrat" panose="020B0604020202020204" charset="0"/>
                <a:ea typeface="Montserrat"/>
                <a:cs typeface="Montserrat"/>
                <a:sym typeface="Montserrat"/>
              </a:rPr>
              <a:t>action</a:t>
            </a: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 on resilience </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so these can qualify to join R2R.</a:t>
            </a:r>
            <a:endParaRPr kumimoji="0" sz="2000" b="0" i="0" u="none" strike="noStrike" kern="0" cap="none" spc="0" normalizeH="0" baseline="0" noProof="0" dirty="0">
              <a:ln>
                <a:noFill/>
              </a:ln>
              <a:solidFill>
                <a:srgbClr val="000000"/>
              </a:solidFill>
              <a:effectLst/>
              <a:uLnTx/>
              <a:uFillTx/>
              <a:latin typeface="Montserrat" panose="020B0604020202020204" charset="0"/>
              <a:sym typeface="Arial"/>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If there are no initiatives in a region/sector to join look to set up a </a:t>
            </a: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new one.</a:t>
            </a:r>
            <a:endParaRPr kumimoji="0"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Helping organise and convene </a:t>
            </a: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R2R events </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inc at COP26</a:t>
            </a:r>
            <a:endParaRPr kumimoji="0"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Share and </a:t>
            </a:r>
            <a:r>
              <a:rPr kumimoji="0" lang="en-US" sz="2000" b="1" i="0" u="none" strike="noStrike" kern="0" cap="none" spc="0" normalizeH="0" baseline="0" noProof="0" dirty="0">
                <a:ln>
                  <a:noFill/>
                </a:ln>
                <a:solidFill>
                  <a:srgbClr val="FF43D7"/>
                </a:solidFill>
                <a:effectLst/>
                <a:uLnTx/>
                <a:uFillTx/>
                <a:latin typeface="Montserrat" panose="020B0604020202020204" charset="0"/>
                <a:ea typeface="Montserrat"/>
                <a:cs typeface="Montserrat"/>
                <a:sym typeface="Montserrat"/>
              </a:rPr>
              <a:t>benefit from knowledge </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on best practice on resilience for communities and locally led action.</a:t>
            </a:r>
            <a:endParaRPr kumimoji="0"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endParaRPr>
          </a:p>
          <a:p>
            <a:pPr marL="342900" marR="0" lvl="0" indent="-342900" algn="l" defTabSz="914400" rtl="0" eaLnBrk="1" fontAlgn="auto" latinLnBrk="0" hangingPunct="1">
              <a:lnSpc>
                <a:spcPct val="100000"/>
              </a:lnSpc>
              <a:spcBef>
                <a:spcPts val="1200"/>
              </a:spcBef>
              <a:spcAft>
                <a:spcPts val="0"/>
              </a:spcAft>
              <a:buClr>
                <a:srgbClr val="FF43D7"/>
              </a:buClr>
              <a:buSzPts val="1800"/>
              <a:buFont typeface="Wingdings" panose="05000000000000000000" pitchFamily="2" charset="2"/>
              <a:buChar char="§"/>
              <a:tabLst/>
              <a:defRPr/>
            </a:pP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Collaborate to identify new opportunities for </a:t>
            </a:r>
            <a:r>
              <a:rPr kumimoji="0" lang="en-US" sz="2000" b="1" i="0" u="none" strike="noStrike" kern="0" cap="none" spc="0" normalizeH="0" baseline="0" noProof="0" dirty="0">
                <a:ln>
                  <a:noFill/>
                </a:ln>
                <a:solidFill>
                  <a:srgbClr val="FF47D8"/>
                </a:solidFill>
                <a:effectLst/>
                <a:uLnTx/>
                <a:uFillTx/>
                <a:latin typeface="Montserrat" panose="020B0604020202020204" charset="0"/>
                <a:ea typeface="Montserrat"/>
                <a:cs typeface="Montserrat"/>
                <a:sym typeface="Montserrat"/>
              </a:rPr>
              <a:t>transformative actions to build resilience</a:t>
            </a:r>
            <a:r>
              <a:rPr kumimoji="0" lang="en-US" sz="2000" b="1" i="0" u="none" strike="noStrike" kern="0" cap="none" spc="0" normalizeH="0" baseline="0" noProof="0" dirty="0">
                <a:ln>
                  <a:noFill/>
                </a:ln>
                <a:solidFill>
                  <a:srgbClr val="D9E1E3"/>
                </a:solidFill>
                <a:effectLst/>
                <a:uLnTx/>
                <a:uFillTx/>
                <a:latin typeface="Montserrat" panose="020B0604020202020204" charset="0"/>
                <a:ea typeface="Montserrat"/>
                <a:cs typeface="Montserrat"/>
                <a:sym typeface="Montserrat"/>
              </a:rPr>
              <a:t>.</a:t>
            </a:r>
            <a:endParaRPr kumimoji="0" sz="2000" b="0" i="1" u="none" strike="noStrike" kern="0" cap="none" spc="0" normalizeH="0" baseline="0" noProof="0" dirty="0">
              <a:ln>
                <a:noFill/>
              </a:ln>
              <a:solidFill>
                <a:srgbClr val="DBE2E4"/>
              </a:solidFill>
              <a:effectLst/>
              <a:uLnTx/>
              <a:uFillTx/>
              <a:latin typeface="Montserrat" panose="020B0604020202020204" charset="0"/>
              <a:ea typeface="Montserrat"/>
              <a:cs typeface="Montserrat"/>
              <a:sym typeface="Montserrat"/>
            </a:endParaRPr>
          </a:p>
        </p:txBody>
      </p:sp>
      <p:sp>
        <p:nvSpPr>
          <p:cNvPr id="631" name="Google Shape;631;p74"/>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33</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633" name="Google Shape;633;p74"/>
          <p:cNvPicPr preferRelativeResize="0"/>
          <p:nvPr/>
        </p:nvPicPr>
        <p:blipFill rotWithShape="1">
          <a:blip r:embed="rId3">
            <a:alphaModFix/>
          </a:blip>
          <a:srcRect/>
          <a:stretch/>
        </p:blipFill>
        <p:spPr>
          <a:xfrm>
            <a:off x="7664505" y="78435"/>
            <a:ext cx="1224847" cy="6676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378"/>
        <p:cNvGrpSpPr/>
        <p:nvPr/>
      </p:nvGrpSpPr>
      <p:grpSpPr>
        <a:xfrm>
          <a:off x="0" y="0"/>
          <a:ext cx="0" cy="0"/>
          <a:chOff x="0" y="0"/>
          <a:chExt cx="0" cy="0"/>
        </a:xfrm>
      </p:grpSpPr>
      <p:sp>
        <p:nvSpPr>
          <p:cNvPr id="379" name="Google Shape;379;p44"/>
          <p:cNvSpPr txBox="1"/>
          <p:nvPr/>
        </p:nvSpPr>
        <p:spPr>
          <a:xfrm>
            <a:off x="3449371" y="1716137"/>
            <a:ext cx="5609888" cy="334068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rgbClr val="FF43D7"/>
                </a:solidFill>
                <a:latin typeface="Montserrat"/>
                <a:ea typeface="Montserrat"/>
                <a:cs typeface="Montserrat"/>
                <a:sym typeface="Montserrat"/>
              </a:rPr>
              <a:t>For more information on the Race to Resilience please visit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endParaRPr sz="2000" b="1" i="0" u="none" strike="noStrike" cap="none" dirty="0">
              <a:solidFill>
                <a:srgbClr val="FF43D7"/>
              </a:solidFill>
              <a:latin typeface="Montserrat"/>
              <a:ea typeface="Montserrat"/>
              <a:cs typeface="Montserrat"/>
              <a:sym typeface="Montserrat"/>
            </a:endParaRPr>
          </a:p>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rgbClr val="FF43D7"/>
                </a:solidFill>
                <a:latin typeface="Montserrat"/>
                <a:ea typeface="Montserrat"/>
                <a:cs typeface="Montserrat"/>
                <a:sym typeface="Montserrat"/>
              </a:rPr>
              <a:t>https://racetozero.unfccc.int/race-to-resilience/</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endParaRPr sz="2000" b="1" i="0" u="none" strike="noStrike" cap="none" dirty="0">
              <a:solidFill>
                <a:srgbClr val="FF43D7"/>
              </a:solidFill>
              <a:latin typeface="Montserrat"/>
              <a:ea typeface="Montserrat"/>
              <a:cs typeface="Montserrat"/>
              <a:sym typeface="Montserrat"/>
            </a:endParaRPr>
          </a:p>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rgbClr val="FF43D7"/>
                </a:solidFill>
                <a:latin typeface="Montserrat"/>
                <a:ea typeface="Montserrat"/>
                <a:cs typeface="Montserrat"/>
                <a:sym typeface="Montserrat"/>
              </a:rPr>
              <a:t>or send us email to </a:t>
            </a:r>
            <a:r>
              <a:rPr lang="en-US" sz="2000" b="1" i="0" u="none" strike="noStrike" cap="none" dirty="0" err="1">
                <a:solidFill>
                  <a:srgbClr val="FF43D7"/>
                </a:solidFill>
                <a:latin typeface="Montserrat"/>
                <a:ea typeface="Montserrat"/>
                <a:cs typeface="Montserrat"/>
                <a:sym typeface="Montserrat"/>
              </a:rPr>
              <a:t>resilience@climatechampions.team</a:t>
            </a:r>
            <a:endParaRPr sz="2000" b="1" i="0" u="none" strike="noStrike" cap="none" dirty="0">
              <a:solidFill>
                <a:srgbClr val="FF43D7"/>
              </a:solidFill>
              <a:latin typeface="Montserrat"/>
              <a:ea typeface="Montserrat"/>
              <a:cs typeface="Montserrat"/>
              <a:sym typeface="Montserrat"/>
            </a:endParaRPr>
          </a:p>
        </p:txBody>
      </p:sp>
      <p:sp>
        <p:nvSpPr>
          <p:cNvPr id="380" name="Google Shape;380;p44"/>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US" sz="600" b="0" i="0" u="none" strike="noStrike" cap="none">
                <a:solidFill>
                  <a:srgbClr val="000000"/>
                </a:solidFill>
                <a:latin typeface="Montserrat"/>
                <a:ea typeface="Montserrat"/>
                <a:cs typeface="Montserrat"/>
                <a:sym typeface="Montserrat"/>
              </a:rPr>
              <a:t>34</a:t>
            </a:fld>
            <a:endParaRPr sz="600" b="0" i="0" u="none" strike="noStrike" cap="none">
              <a:solidFill>
                <a:srgbClr val="000000"/>
              </a:solidFill>
              <a:latin typeface="Montserrat"/>
              <a:ea typeface="Montserrat"/>
              <a:cs typeface="Montserrat"/>
              <a:sym typeface="Montserrat"/>
            </a:endParaRPr>
          </a:p>
        </p:txBody>
      </p:sp>
      <p:pic>
        <p:nvPicPr>
          <p:cNvPr id="381" name="Google Shape;381;p44"/>
          <p:cNvPicPr preferRelativeResize="0"/>
          <p:nvPr/>
        </p:nvPicPr>
        <p:blipFill rotWithShape="1">
          <a:blip r:embed="rId3">
            <a:alphaModFix/>
          </a:blip>
          <a:srcRect/>
          <a:stretch/>
        </p:blipFill>
        <p:spPr>
          <a:xfrm>
            <a:off x="514975" y="323200"/>
            <a:ext cx="1920799" cy="1224426"/>
          </a:xfrm>
          <a:prstGeom prst="rect">
            <a:avLst/>
          </a:prstGeom>
          <a:noFill/>
          <a:ln>
            <a:noFill/>
          </a:ln>
        </p:spPr>
      </p:pic>
      <p:pic>
        <p:nvPicPr>
          <p:cNvPr id="382" name="Google Shape;382;p44"/>
          <p:cNvPicPr preferRelativeResize="0"/>
          <p:nvPr/>
        </p:nvPicPr>
        <p:blipFill rotWithShape="1">
          <a:blip r:embed="rId4">
            <a:alphaModFix/>
          </a:blip>
          <a:srcRect/>
          <a:stretch/>
        </p:blipFill>
        <p:spPr>
          <a:xfrm>
            <a:off x="405985" y="1803147"/>
            <a:ext cx="3109673" cy="26765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5" y="207334"/>
            <a:ext cx="7159286"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500" b="1" i="0" u="none" strike="noStrike" kern="0" cap="none" spc="0" normalizeH="0" baseline="0" noProof="0" dirty="0">
                <a:ln>
                  <a:noFill/>
                </a:ln>
                <a:solidFill>
                  <a:srgbClr val="FF37D5"/>
                </a:solidFill>
                <a:effectLst/>
                <a:uLnTx/>
                <a:uFillTx/>
                <a:latin typeface="Montserrat"/>
                <a:ea typeface="Montserrat"/>
                <a:cs typeface="Montserrat"/>
                <a:sym typeface="Montserrat"/>
              </a:rPr>
              <a:t>Who are </a:t>
            </a:r>
            <a:r>
              <a:rPr kumimoji="0" lang="en-US" sz="2500" b="1" i="0" u="none" strike="noStrike" kern="0" cap="none" spc="0" normalizeH="0" baseline="0" noProof="0" dirty="0">
                <a:ln>
                  <a:noFill/>
                </a:ln>
                <a:solidFill>
                  <a:srgbClr val="FF37D4"/>
                </a:solidFill>
                <a:effectLst/>
                <a:uLnTx/>
                <a:uFillTx/>
                <a:latin typeface="Montserrat"/>
                <a:ea typeface="Montserrat"/>
                <a:cs typeface="Montserrat"/>
                <a:sym typeface="Montserrat"/>
              </a:rPr>
              <a:t>the</a:t>
            </a:r>
            <a:r>
              <a:rPr kumimoji="0" lang="en-US" sz="2500" b="1" i="0" u="none" strike="noStrike" kern="0" cap="none" spc="0" normalizeH="0" baseline="0" noProof="0" dirty="0">
                <a:ln>
                  <a:noFill/>
                </a:ln>
                <a:solidFill>
                  <a:srgbClr val="FF37D5"/>
                </a:solidFill>
                <a:effectLst/>
                <a:uLnTx/>
                <a:uFillTx/>
                <a:latin typeface="Montserrat"/>
                <a:ea typeface="Montserrat"/>
                <a:cs typeface="Montserrat"/>
                <a:sym typeface="Montserrat"/>
              </a:rPr>
              <a:t> UN High Level Climate Action Champions, and what do they do?</a:t>
            </a:r>
            <a:endParaRPr kumimoji="0" sz="25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4</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78215" y="1002928"/>
            <a:ext cx="8433299" cy="3513"/>
          </a:xfrm>
          <a:prstGeom prst="straightConnector1">
            <a:avLst/>
          </a:prstGeom>
          <a:noFill/>
          <a:ln w="38100" cap="flat" cmpd="sng">
            <a:solidFill>
              <a:srgbClr val="FF43D7"/>
            </a:solidFill>
            <a:prstDash val="solid"/>
            <a:round/>
            <a:headEnd type="none" w="sm" len="sm"/>
            <a:tailEnd type="none" w="sm" len="sm"/>
          </a:ln>
        </p:spPr>
      </p:cxnSp>
      <p:pic>
        <p:nvPicPr>
          <p:cNvPr id="254" name="Google Shape;254;p5"/>
          <p:cNvPicPr preferRelativeResize="0"/>
          <p:nvPr/>
        </p:nvPicPr>
        <p:blipFill rotWithShape="1">
          <a:blip r:embed="rId3">
            <a:alphaModFix/>
          </a:blip>
          <a:srcRect/>
          <a:stretch/>
        </p:blipFill>
        <p:spPr>
          <a:xfrm>
            <a:off x="7528143" y="100207"/>
            <a:ext cx="1224847" cy="667623"/>
          </a:xfrm>
          <a:prstGeom prst="rect">
            <a:avLst/>
          </a:prstGeom>
          <a:noFill/>
          <a:ln>
            <a:noFill/>
          </a:ln>
        </p:spPr>
      </p:pic>
      <p:sp>
        <p:nvSpPr>
          <p:cNvPr id="255" name="Google Shape;255;p5"/>
          <p:cNvSpPr/>
          <p:nvPr/>
        </p:nvSpPr>
        <p:spPr>
          <a:xfrm>
            <a:off x="250427" y="1224881"/>
            <a:ext cx="6650097" cy="4416553"/>
          </a:xfrm>
          <a:prstGeom prst="rect">
            <a:avLst/>
          </a:prstGeom>
          <a:noFill/>
          <a:ln>
            <a:noFill/>
          </a:ln>
        </p:spPr>
        <p:txBody>
          <a:bodyPr spcFirstLastPara="1" wrap="square" lIns="91425" tIns="45700" rIns="91425" bIns="45700" anchor="t" anchorCtr="0">
            <a:spAutoFit/>
          </a:bodyPr>
          <a:lstStyle/>
          <a:p>
            <a:pPr marL="180000" marR="0" lvl="0" indent="-180000" algn="l" defTabSz="914400" rtl="0" eaLnBrk="1" fontAlgn="auto" latinLnBrk="0" hangingPunct="1">
              <a:lnSpc>
                <a:spcPct val="100000"/>
              </a:lnSpc>
              <a:spcAft>
                <a:spcPts val="0"/>
              </a:spcAft>
              <a:buClr>
                <a:srgbClr val="FF43D7"/>
              </a:buClr>
              <a:buSzPts val="2300"/>
              <a:buFont typeface="Arial"/>
              <a:buChar char="•"/>
              <a:tabLst/>
              <a:defRPr/>
            </a:pP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Established at Paris COP21 to accelerate climate action by businesses, investors, cities, regions and civil society and to facilitate collaboration with States to achieve the goals of the Paris Agreement. </a:t>
            </a:r>
          </a:p>
          <a:p>
            <a:pPr marL="180000" marR="0" lvl="0" indent="-180000" algn="l" defTabSz="914400" rtl="0" eaLnBrk="1" fontAlgn="auto" latinLnBrk="0" hangingPunct="1">
              <a:lnSpc>
                <a:spcPct val="100000"/>
              </a:lnSpc>
              <a:spcBef>
                <a:spcPts val="1200"/>
              </a:spcBef>
              <a:spcAft>
                <a:spcPts val="0"/>
              </a:spcAft>
              <a:buClr>
                <a:srgbClr val="FF43D7"/>
              </a:buClr>
              <a:buSzPts val="2300"/>
              <a:buFont typeface="Arial"/>
              <a:buChar char="•"/>
              <a:tabLst/>
              <a:defRPr/>
            </a:pP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They lead the Marrakesh Partnership – a global set of NSA initiatives and organizations</a:t>
            </a:r>
          </a:p>
          <a:p>
            <a:pPr marL="180000" marR="0" lvl="0" indent="-180000" algn="l" defTabSz="914400" rtl="0" eaLnBrk="1" fontAlgn="auto" latinLnBrk="0" hangingPunct="1">
              <a:lnSpc>
                <a:spcPct val="100000"/>
              </a:lnSpc>
              <a:spcBef>
                <a:spcPts val="1200"/>
              </a:spcBef>
              <a:spcAft>
                <a:spcPts val="0"/>
              </a:spcAft>
              <a:buClr>
                <a:srgbClr val="FF43D7"/>
              </a:buClr>
              <a:buSzPts val="2300"/>
              <a:buFont typeface="Arial"/>
              <a:buChar char="•"/>
              <a:tabLst/>
              <a:defRPr/>
            </a:pP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They are appointed by COP Presidencies</a:t>
            </a:r>
          </a:p>
          <a:p>
            <a:pPr marL="180000" marR="0" lvl="0" indent="-180000" algn="l" defTabSz="914400" rtl="0" eaLnBrk="1" fontAlgn="auto" latinLnBrk="0" hangingPunct="1">
              <a:lnSpc>
                <a:spcPct val="100000"/>
              </a:lnSpc>
              <a:spcBef>
                <a:spcPts val="1200"/>
              </a:spcBef>
              <a:spcAft>
                <a:spcPts val="0"/>
              </a:spcAft>
              <a:buClr>
                <a:srgbClr val="FF43D7"/>
              </a:buClr>
              <a:buSzPts val="2300"/>
              <a:buFont typeface="Arial"/>
              <a:buChar char="•"/>
              <a:tabLst/>
              <a:defRPr/>
            </a:pPr>
            <a:r>
              <a:rPr lang="en-US" sz="1800" b="1" dirty="0">
                <a:solidFill>
                  <a:srgbClr val="D9E1E3"/>
                </a:solidFill>
                <a:latin typeface="Montserrat"/>
                <a:ea typeface="Montserrat"/>
                <a:cs typeface="Montserrat"/>
                <a:sym typeface="Montserrat"/>
              </a:rPr>
              <a:t>C</a:t>
            </a:r>
            <a:r>
              <a:rPr kumimoji="0" lang="en-US" sz="1800" b="1" i="0" u="none" strike="noStrike" kern="0" cap="none" spc="0" normalizeH="0" baseline="0" noProof="0" dirty="0" err="1">
                <a:ln>
                  <a:noFill/>
                </a:ln>
                <a:solidFill>
                  <a:srgbClr val="D9E1E3"/>
                </a:solidFill>
                <a:effectLst/>
                <a:uLnTx/>
                <a:uFillTx/>
                <a:latin typeface="Montserrat"/>
                <a:ea typeface="Montserrat"/>
                <a:cs typeface="Montserrat"/>
                <a:sym typeface="Montserrat"/>
              </a:rPr>
              <a:t>urrent</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 Champions (</a:t>
            </a:r>
            <a:r>
              <a:rPr lang="en-US" sz="1800" b="1" dirty="0">
                <a:solidFill>
                  <a:srgbClr val="D9E1E3"/>
                </a:solidFill>
                <a:latin typeface="Montserrat"/>
                <a:ea typeface="Montserrat"/>
                <a:cs typeface="Montserrat"/>
                <a:sym typeface="Montserrat"/>
              </a:rPr>
              <a:t>left) </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have set up a team to help them deliver action under two campaigns </a:t>
            </a:r>
            <a:r>
              <a:rPr kumimoji="0" lang="en-US" sz="1800" b="1" i="0" u="none" strike="noStrike" kern="0" cap="none" spc="0" normalizeH="0" baseline="0" noProof="0" dirty="0">
                <a:ln>
                  <a:noFill/>
                </a:ln>
                <a:solidFill>
                  <a:srgbClr val="9401CF"/>
                </a:solidFill>
                <a:effectLst/>
                <a:uLnTx/>
                <a:uFillTx/>
                <a:latin typeface="Montserrat"/>
                <a:ea typeface="Montserrat"/>
                <a:cs typeface="Montserrat"/>
                <a:sym typeface="Montserrat"/>
              </a:rPr>
              <a:t>Race to Zero </a:t>
            </a:r>
            <a:r>
              <a:rPr kumimoji="0" lang="en-US" sz="1800" b="1" i="0" u="none" strike="noStrike" kern="0" cap="none" spc="0" normalizeH="0" baseline="0" noProof="0" dirty="0">
                <a:ln>
                  <a:noFill/>
                </a:ln>
                <a:solidFill>
                  <a:srgbClr val="D9E1E3"/>
                </a:solidFill>
                <a:effectLst/>
                <a:uLnTx/>
                <a:uFillTx/>
                <a:latin typeface="Montserrat"/>
                <a:ea typeface="Montserrat"/>
                <a:cs typeface="Montserrat"/>
                <a:sym typeface="Montserrat"/>
              </a:rPr>
              <a:t>and </a:t>
            </a:r>
            <a:r>
              <a:rPr kumimoji="0" lang="en-US" sz="1800" b="1" i="0" u="none" strike="noStrike" kern="0" cap="none" spc="0" normalizeH="0" baseline="0" noProof="0" dirty="0">
                <a:ln>
                  <a:noFill/>
                </a:ln>
                <a:solidFill>
                  <a:srgbClr val="FF37D4"/>
                </a:solidFill>
                <a:effectLst/>
                <a:uLnTx/>
                <a:uFillTx/>
                <a:latin typeface="Montserrat"/>
                <a:ea typeface="Montserrat"/>
                <a:cs typeface="Montserrat"/>
                <a:sym typeface="Montserrat"/>
              </a:rPr>
              <a:t>Race to Resilience</a:t>
            </a:r>
          </a:p>
          <a:p>
            <a:pPr marL="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47D8"/>
                </a:solidFill>
                <a:effectLst/>
                <a:uLnTx/>
                <a:uFillTx/>
                <a:latin typeface="Montserrat"/>
                <a:ea typeface="Montserrat"/>
                <a:cs typeface="Montserrat"/>
                <a:sym typeface="Montserrat"/>
              </a:rPr>
              <a:t> </a:t>
            </a:r>
            <a:endParaRPr kumimoji="0" sz="1800" b="1" i="0" u="none" strike="noStrike" kern="0" cap="none" spc="0" normalizeH="0" baseline="0" noProof="0" dirty="0">
              <a:ln>
                <a:noFill/>
              </a:ln>
              <a:solidFill>
                <a:srgbClr val="FF47D8"/>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a:p>
            <a:pPr marL="180000" marR="0" lvl="2" indent="-33950" algn="l" defTabSz="914400" rtl="0" eaLnBrk="1" fontAlgn="auto" latinLnBrk="0" hangingPunct="1">
              <a:lnSpc>
                <a:spcPct val="100000"/>
              </a:lnSpc>
              <a:spcBef>
                <a:spcPts val="1200"/>
              </a:spcBef>
              <a:spcAft>
                <a:spcPts val="0"/>
              </a:spcAft>
              <a:buClr>
                <a:srgbClr val="FF43D7"/>
              </a:buClr>
              <a:buSzPts val="2300"/>
              <a:buFont typeface="Arial"/>
              <a:buNone/>
              <a:tabLst/>
              <a:defRPr/>
            </a:pPr>
            <a:endParaRPr kumimoji="0" sz="2000" b="1" i="0" u="none" strike="noStrike" kern="0" cap="none" spc="0" normalizeH="0" baseline="0" noProof="0" dirty="0">
              <a:ln>
                <a:noFill/>
              </a:ln>
              <a:solidFill>
                <a:srgbClr val="D9E1E3"/>
              </a:solidFill>
              <a:effectLst/>
              <a:uLnTx/>
              <a:uFillTx/>
              <a:latin typeface="Montserrat"/>
              <a:ea typeface="Montserrat"/>
              <a:cs typeface="Montserrat"/>
              <a:sym typeface="Montserrat"/>
            </a:endParaRPr>
          </a:p>
        </p:txBody>
      </p:sp>
      <p:pic>
        <p:nvPicPr>
          <p:cNvPr id="9" name="Google Shape;205;p5">
            <a:extLst>
              <a:ext uri="{FF2B5EF4-FFF2-40B4-BE49-F238E27FC236}">
                <a16:creationId xmlns:a16="http://schemas.microsoft.com/office/drawing/2014/main" id="{765F6903-7F8B-4F2D-B410-4CE50A625D0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30578" y="3106338"/>
            <a:ext cx="1601314" cy="1893380"/>
          </a:xfrm>
          <a:prstGeom prst="rect">
            <a:avLst/>
          </a:prstGeom>
          <a:ln>
            <a:noFill/>
          </a:ln>
          <a:effectLst>
            <a:softEdge rad="112500"/>
          </a:effectLst>
        </p:spPr>
      </p:pic>
      <p:pic>
        <p:nvPicPr>
          <p:cNvPr id="10" name="Google Shape;206;p5">
            <a:extLst>
              <a:ext uri="{FF2B5EF4-FFF2-40B4-BE49-F238E27FC236}">
                <a16:creationId xmlns:a16="http://schemas.microsoft.com/office/drawing/2014/main" id="{348F0ECF-BAAE-46B0-BBE6-52E324E0ACF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49350" y="1128957"/>
            <a:ext cx="1535126" cy="1870786"/>
          </a:xfrm>
          <a:prstGeom prst="rect">
            <a:avLst/>
          </a:prstGeom>
          <a:ln>
            <a:noFill/>
          </a:ln>
          <a:effectLst>
            <a:softEdge rad="112500"/>
          </a:effectLst>
        </p:spPr>
      </p:pic>
      <p:sp>
        <p:nvSpPr>
          <p:cNvPr id="11" name="Google Shape;207;p5">
            <a:extLst>
              <a:ext uri="{FF2B5EF4-FFF2-40B4-BE49-F238E27FC236}">
                <a16:creationId xmlns:a16="http://schemas.microsoft.com/office/drawing/2014/main" id="{75354654-6A75-4A23-B4DC-DD0F77651370}"/>
              </a:ext>
            </a:extLst>
          </p:cNvPr>
          <p:cNvSpPr txBox="1"/>
          <p:nvPr/>
        </p:nvSpPr>
        <p:spPr>
          <a:xfrm>
            <a:off x="7423909" y="4900077"/>
            <a:ext cx="1709400" cy="210600"/>
          </a:xfrm>
          <a:prstGeom prst="rect">
            <a:avLst/>
          </a:prstGeom>
          <a:noFill/>
          <a:ln>
            <a:noFill/>
          </a:ln>
        </p:spPr>
        <p:txBody>
          <a:bodyPr spcFirstLastPara="1" wrap="square" lIns="0" tIns="0" rIns="0" bIns="0" anchor="t" anchorCtr="0">
            <a:noAutofit/>
          </a:bodyPr>
          <a:lstStyle/>
          <a:p>
            <a:pPr defTabSz="914378">
              <a:lnSpc>
                <a:spcPct val="115000"/>
              </a:lnSpc>
              <a:buSzPts val="700"/>
            </a:pPr>
            <a:r>
              <a:rPr lang="en-US" sz="700" b="1">
                <a:solidFill>
                  <a:srgbClr val="FFFFFF"/>
                </a:solidFill>
                <a:latin typeface="Montserrat"/>
                <a:ea typeface="Montserrat"/>
                <a:cs typeface="Montserrat"/>
                <a:sym typeface="Montserrat"/>
              </a:rPr>
              <a:t>Nigel Topping</a:t>
            </a:r>
            <a:endParaRPr sz="700" b="1">
              <a:solidFill>
                <a:srgbClr val="FFFFFF"/>
              </a:solidFill>
              <a:latin typeface="Montserrat"/>
              <a:ea typeface="Montserrat"/>
              <a:cs typeface="Montserrat"/>
              <a:sym typeface="Montserrat"/>
            </a:endParaRPr>
          </a:p>
        </p:txBody>
      </p:sp>
      <p:sp>
        <p:nvSpPr>
          <p:cNvPr id="12" name="Google Shape;208;p5">
            <a:extLst>
              <a:ext uri="{FF2B5EF4-FFF2-40B4-BE49-F238E27FC236}">
                <a16:creationId xmlns:a16="http://schemas.microsoft.com/office/drawing/2014/main" id="{D400FB5F-E90B-4453-9C61-B96B764C4BD0}"/>
              </a:ext>
            </a:extLst>
          </p:cNvPr>
          <p:cNvSpPr txBox="1"/>
          <p:nvPr/>
        </p:nvSpPr>
        <p:spPr>
          <a:xfrm>
            <a:off x="7431699" y="2951399"/>
            <a:ext cx="1709400" cy="210600"/>
          </a:xfrm>
          <a:prstGeom prst="rect">
            <a:avLst/>
          </a:prstGeom>
          <a:noFill/>
          <a:ln>
            <a:noFill/>
          </a:ln>
        </p:spPr>
        <p:txBody>
          <a:bodyPr spcFirstLastPara="1" wrap="square" lIns="0" tIns="0" rIns="0" bIns="0" anchor="t" anchorCtr="0">
            <a:noAutofit/>
          </a:bodyPr>
          <a:lstStyle/>
          <a:p>
            <a:pPr defTabSz="914378">
              <a:lnSpc>
                <a:spcPct val="115000"/>
              </a:lnSpc>
              <a:buSzPts val="700"/>
            </a:pPr>
            <a:r>
              <a:rPr lang="en-US" sz="700" b="1">
                <a:solidFill>
                  <a:srgbClr val="DBE2E4"/>
                </a:solidFill>
                <a:latin typeface="Montserrat"/>
                <a:ea typeface="Montserrat"/>
                <a:cs typeface="Montserrat"/>
                <a:sym typeface="Montserrat"/>
              </a:rPr>
              <a:t>Gonzalo Muñoz</a:t>
            </a:r>
            <a:endParaRPr sz="700" b="1">
              <a:solidFill>
                <a:srgbClr val="DBE2E4"/>
              </a:solidFill>
              <a:latin typeface="Montserrat"/>
              <a:ea typeface="Montserrat"/>
              <a:cs typeface="Montserrat"/>
              <a:sym typeface="Montserrat"/>
            </a:endParaRPr>
          </a:p>
        </p:txBody>
      </p:sp>
    </p:spTree>
    <p:extLst>
      <p:ext uri="{BB962C8B-B14F-4D97-AF65-F5344CB8AC3E}">
        <p14:creationId xmlns:p14="http://schemas.microsoft.com/office/powerpoint/2010/main" val="57993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3192"/>
            </a:gs>
            <a:gs pos="100000">
              <a:srgbClr val="002060"/>
            </a:gs>
          </a:gsLst>
          <a:lin ang="8100019" scaled="0"/>
        </a:gradFill>
        <a:effectLst/>
      </p:bgPr>
    </p:bg>
    <p:spTree>
      <p:nvGrpSpPr>
        <p:cNvPr id="1" name="Shape 1078"/>
        <p:cNvGrpSpPr/>
        <p:nvPr/>
      </p:nvGrpSpPr>
      <p:grpSpPr>
        <a:xfrm>
          <a:off x="0" y="0"/>
          <a:ext cx="0" cy="0"/>
          <a:chOff x="0" y="0"/>
          <a:chExt cx="0" cy="0"/>
        </a:xfrm>
      </p:grpSpPr>
      <p:sp>
        <p:nvSpPr>
          <p:cNvPr id="1079" name="Google Shape;1079;gcd04a9c99b_2_0"/>
          <p:cNvSpPr txBox="1">
            <a:spLocks noGrp="1"/>
          </p:cNvSpPr>
          <p:nvPr>
            <p:ph type="title"/>
          </p:nvPr>
        </p:nvSpPr>
        <p:spPr>
          <a:xfrm>
            <a:off x="406623" y="410363"/>
            <a:ext cx="6339375" cy="280461"/>
          </a:xfrm>
          <a:prstGeom prst="rect">
            <a:avLst/>
          </a:prstGeom>
          <a:noFill/>
          <a:ln>
            <a:noFill/>
          </a:ln>
        </p:spPr>
        <p:txBody>
          <a:bodyPr spcFirstLastPara="1" wrap="square" lIns="0" tIns="0" rIns="0" bIns="0" anchor="t" anchorCtr="0">
            <a:spAutoFit/>
          </a:bodyPr>
          <a:lstStyle/>
          <a:p>
            <a:pPr>
              <a:buClr>
                <a:srgbClr val="7F7F7F"/>
              </a:buClr>
              <a:buSzPts val="3000"/>
            </a:pPr>
            <a:r>
              <a:rPr lang="en-US" sz="2025" b="1">
                <a:latin typeface="Montserrat"/>
                <a:ea typeface="Montserrat"/>
                <a:cs typeface="Montserrat"/>
                <a:sym typeface="Montserrat"/>
              </a:rPr>
              <a:t>5+1 key Climate Champions priorities</a:t>
            </a:r>
            <a:endParaRPr sz="2025" b="1">
              <a:solidFill>
                <a:srgbClr val="E2C700"/>
              </a:solidFill>
              <a:latin typeface="Montserrat"/>
              <a:ea typeface="Montserrat"/>
              <a:cs typeface="Montserrat"/>
              <a:sym typeface="Montserrat"/>
            </a:endParaRPr>
          </a:p>
        </p:txBody>
      </p:sp>
      <p:pic>
        <p:nvPicPr>
          <p:cNvPr id="1080" name="Google Shape;1080;gcd04a9c99b_2_0"/>
          <p:cNvPicPr preferRelativeResize="0"/>
          <p:nvPr/>
        </p:nvPicPr>
        <p:blipFill rotWithShape="1">
          <a:blip r:embed="rId3">
            <a:alphaModFix/>
          </a:blip>
          <a:srcRect l="15240" r="15233"/>
          <a:stretch/>
        </p:blipFill>
        <p:spPr>
          <a:xfrm>
            <a:off x="2771115" y="1140053"/>
            <a:ext cx="1165275" cy="1165275"/>
          </a:xfrm>
          <a:prstGeom prst="ellipse">
            <a:avLst/>
          </a:prstGeom>
          <a:solidFill>
            <a:schemeClr val="lt1"/>
          </a:solidFill>
          <a:ln w="34275" cap="flat" cmpd="sng">
            <a:solidFill>
              <a:schemeClr val="accent1"/>
            </a:solidFill>
            <a:prstDash val="solid"/>
            <a:round/>
            <a:headEnd type="none" w="sm" len="sm"/>
            <a:tailEnd type="none" w="sm" len="sm"/>
          </a:ln>
        </p:spPr>
      </p:pic>
      <p:sp>
        <p:nvSpPr>
          <p:cNvPr id="1081" name="Google Shape;1081;gcd04a9c99b_2_0"/>
          <p:cNvSpPr txBox="1"/>
          <p:nvPr/>
        </p:nvSpPr>
        <p:spPr>
          <a:xfrm>
            <a:off x="2291942" y="2418863"/>
            <a:ext cx="2236725" cy="393525"/>
          </a:xfrm>
          <a:prstGeom prst="rect">
            <a:avLst/>
          </a:prstGeom>
          <a:noFill/>
          <a:ln>
            <a:noFill/>
          </a:ln>
        </p:spPr>
        <p:txBody>
          <a:bodyPr spcFirstLastPara="1" wrap="square" lIns="0" tIns="0" rIns="0" bIns="0" anchor="t" anchorCtr="0">
            <a:noAutofit/>
          </a:bodyPr>
          <a:lstStyle/>
          <a:p>
            <a:pPr algn="ctr" defTabSz="685800">
              <a:buClr>
                <a:srgbClr val="242424"/>
              </a:buClr>
              <a:buSzPts val="1600"/>
            </a:pPr>
            <a:r>
              <a:rPr lang="en-US" sz="1125" dirty="0">
                <a:solidFill>
                  <a:srgbClr val="242424"/>
                </a:solidFill>
                <a:latin typeface="Montserrat"/>
                <a:ea typeface="Montserrat"/>
                <a:cs typeface="Montserrat"/>
                <a:sym typeface="Montserrat"/>
              </a:rPr>
              <a:t>Drive breakthrough </a:t>
            </a:r>
            <a:r>
              <a:rPr lang="en-US" sz="1125" dirty="0">
                <a:solidFill>
                  <a:srgbClr val="004BE2"/>
                </a:solidFill>
                <a:latin typeface="Montserrat"/>
                <a:ea typeface="Montserrat"/>
                <a:cs typeface="Montserrat"/>
                <a:sym typeface="Montserrat"/>
              </a:rPr>
              <a:t>industrial systems transformation </a:t>
            </a:r>
            <a:r>
              <a:rPr lang="en-US" sz="1125" dirty="0">
                <a:solidFill>
                  <a:srgbClr val="363636"/>
                </a:solidFill>
                <a:latin typeface="Montserrat"/>
                <a:ea typeface="Montserrat"/>
                <a:cs typeface="Montserrat"/>
                <a:sym typeface="Montserrat"/>
              </a:rPr>
              <a:t>for 10 sectors</a:t>
            </a:r>
            <a:endParaRPr sz="1275" dirty="0">
              <a:solidFill>
                <a:srgbClr val="242424"/>
              </a:solidFill>
              <a:latin typeface="Montserrat"/>
              <a:ea typeface="Montserrat"/>
              <a:cs typeface="Montserrat"/>
              <a:sym typeface="Montserrat"/>
            </a:endParaRPr>
          </a:p>
        </p:txBody>
      </p:sp>
      <p:pic>
        <p:nvPicPr>
          <p:cNvPr id="1082" name="Google Shape;1082;gcd04a9c99b_2_0"/>
          <p:cNvPicPr preferRelativeResize="0"/>
          <p:nvPr/>
        </p:nvPicPr>
        <p:blipFill rotWithShape="1">
          <a:blip r:embed="rId4">
            <a:alphaModFix/>
          </a:blip>
          <a:srcRect l="16666" r="16666"/>
          <a:stretch/>
        </p:blipFill>
        <p:spPr>
          <a:xfrm>
            <a:off x="566976" y="1140053"/>
            <a:ext cx="1165275" cy="1165275"/>
          </a:xfrm>
          <a:prstGeom prst="ellipse">
            <a:avLst/>
          </a:prstGeom>
          <a:solidFill>
            <a:schemeClr val="lt1"/>
          </a:solidFill>
          <a:ln w="30850" cap="flat" cmpd="sng">
            <a:solidFill>
              <a:schemeClr val="accent1"/>
            </a:solidFill>
            <a:prstDash val="solid"/>
            <a:round/>
            <a:headEnd type="none" w="sm" len="sm"/>
            <a:tailEnd type="none" w="sm" len="sm"/>
          </a:ln>
        </p:spPr>
      </p:pic>
      <p:sp>
        <p:nvSpPr>
          <p:cNvPr id="1083" name="Google Shape;1083;gcd04a9c99b_2_0"/>
          <p:cNvSpPr txBox="1"/>
          <p:nvPr/>
        </p:nvSpPr>
        <p:spPr>
          <a:xfrm>
            <a:off x="272478" y="2418863"/>
            <a:ext cx="1734975" cy="393525"/>
          </a:xfrm>
          <a:prstGeom prst="rect">
            <a:avLst/>
          </a:prstGeom>
          <a:noFill/>
          <a:ln>
            <a:noFill/>
          </a:ln>
        </p:spPr>
        <p:txBody>
          <a:bodyPr spcFirstLastPara="1" wrap="square" lIns="0" tIns="0" rIns="0" bIns="0" anchor="t" anchorCtr="0">
            <a:noAutofit/>
          </a:bodyPr>
          <a:lstStyle/>
          <a:p>
            <a:pPr algn="ctr" defTabSz="685800">
              <a:buClr>
                <a:srgbClr val="363636"/>
              </a:buClr>
              <a:buSzPts val="1600"/>
            </a:pPr>
            <a:r>
              <a:rPr lang="en-US" sz="1125" dirty="0">
                <a:solidFill>
                  <a:srgbClr val="363636"/>
                </a:solidFill>
                <a:latin typeface="Montserrat"/>
                <a:ea typeface="Montserrat"/>
                <a:cs typeface="Montserrat"/>
                <a:sym typeface="Montserrat"/>
              </a:rPr>
              <a:t>Deliver a 10x increase in </a:t>
            </a:r>
            <a:r>
              <a:rPr lang="en-US" sz="1125" dirty="0">
                <a:solidFill>
                  <a:srgbClr val="004BE2"/>
                </a:solidFill>
                <a:latin typeface="Montserrat"/>
                <a:ea typeface="Montserrat"/>
                <a:cs typeface="Montserrat"/>
                <a:sym typeface="Montserrat"/>
              </a:rPr>
              <a:t>net-zero and resilience commitments </a:t>
            </a:r>
            <a:r>
              <a:rPr lang="en-US" sz="1125" dirty="0">
                <a:solidFill>
                  <a:srgbClr val="242424"/>
                </a:solidFill>
                <a:latin typeface="Montserrat"/>
                <a:ea typeface="Montserrat"/>
                <a:cs typeface="Montserrat"/>
                <a:sym typeface="Montserrat"/>
              </a:rPr>
              <a:t>from NSAs</a:t>
            </a:r>
            <a:endParaRPr sz="1125" dirty="0">
              <a:solidFill>
                <a:srgbClr val="242424"/>
              </a:solidFill>
              <a:latin typeface="Montserrat"/>
              <a:ea typeface="Montserrat"/>
              <a:cs typeface="Montserrat"/>
              <a:sym typeface="Montserrat"/>
            </a:endParaRPr>
          </a:p>
        </p:txBody>
      </p:sp>
      <p:sp>
        <p:nvSpPr>
          <p:cNvPr id="1084" name="Google Shape;1084;gcd04a9c99b_2_0"/>
          <p:cNvSpPr txBox="1"/>
          <p:nvPr/>
        </p:nvSpPr>
        <p:spPr>
          <a:xfrm>
            <a:off x="6923444" y="2826057"/>
            <a:ext cx="2071700" cy="1077218"/>
          </a:xfrm>
          <a:prstGeom prst="rect">
            <a:avLst/>
          </a:prstGeom>
          <a:noFill/>
          <a:ln>
            <a:noFill/>
          </a:ln>
        </p:spPr>
        <p:txBody>
          <a:bodyPr spcFirstLastPara="1" wrap="square" lIns="0" tIns="0" rIns="0" bIns="0" anchor="t" anchorCtr="0">
            <a:spAutoFit/>
          </a:bodyPr>
          <a:lstStyle/>
          <a:p>
            <a:pPr algn="ctr" defTabSz="685800">
              <a:buClr>
                <a:srgbClr val="FFFFFF"/>
              </a:buClr>
              <a:buSzPts val="1600"/>
            </a:pPr>
            <a:r>
              <a:rPr lang="en-US" dirty="0">
                <a:solidFill>
                  <a:srgbClr val="FFFFFF"/>
                </a:solidFill>
                <a:latin typeface="Montserrat"/>
                <a:ea typeface="Montserrat"/>
                <a:cs typeface="Montserrat"/>
                <a:sym typeface="Montserrat"/>
              </a:rPr>
              <a:t>Refresh the Marrakech partnership for Global Climate Action for the next 5 years and beyond</a:t>
            </a:r>
            <a:endParaRPr dirty="0">
              <a:solidFill>
                <a:srgbClr val="242424"/>
              </a:solidFill>
              <a:latin typeface="Montserrat"/>
              <a:ea typeface="Montserrat"/>
              <a:cs typeface="Montserrat"/>
              <a:sym typeface="Montserrat"/>
            </a:endParaRPr>
          </a:p>
        </p:txBody>
      </p:sp>
      <p:pic>
        <p:nvPicPr>
          <p:cNvPr id="1085" name="Google Shape;1085;gcd04a9c99b_2_0"/>
          <p:cNvPicPr preferRelativeResize="0"/>
          <p:nvPr/>
        </p:nvPicPr>
        <p:blipFill rotWithShape="1">
          <a:blip r:embed="rId5">
            <a:alphaModFix/>
          </a:blip>
          <a:srcRect l="16666" r="16666"/>
          <a:stretch/>
        </p:blipFill>
        <p:spPr>
          <a:xfrm>
            <a:off x="7344759" y="1547247"/>
            <a:ext cx="1165275" cy="1165275"/>
          </a:xfrm>
          <a:prstGeom prst="ellipse">
            <a:avLst/>
          </a:prstGeom>
          <a:solidFill>
            <a:schemeClr val="lt1"/>
          </a:solidFill>
          <a:ln w="38100" cap="flat" cmpd="sng">
            <a:solidFill>
              <a:schemeClr val="accent1"/>
            </a:solidFill>
            <a:prstDash val="solid"/>
            <a:round/>
            <a:headEnd type="none" w="sm" len="sm"/>
            <a:tailEnd type="none" w="sm" len="sm"/>
          </a:ln>
        </p:spPr>
      </p:pic>
      <p:grpSp>
        <p:nvGrpSpPr>
          <p:cNvPr id="1086" name="Google Shape;1086;gcd04a9c99b_2_0"/>
          <p:cNvGrpSpPr/>
          <p:nvPr/>
        </p:nvGrpSpPr>
        <p:grpSpPr>
          <a:xfrm>
            <a:off x="6693160" y="2539540"/>
            <a:ext cx="230283" cy="230283"/>
            <a:chOff x="628650" y="1443038"/>
            <a:chExt cx="270000" cy="270000"/>
          </a:xfrm>
        </p:grpSpPr>
        <p:sp>
          <p:nvSpPr>
            <p:cNvPr id="1087" name="Google Shape;1087;gcd04a9c99b_2_0"/>
            <p:cNvSpPr/>
            <p:nvPr/>
          </p:nvSpPr>
          <p:spPr>
            <a:xfrm>
              <a:off x="628650" y="1443038"/>
              <a:ext cx="270000" cy="270000"/>
            </a:xfrm>
            <a:prstGeom prst="ellipse">
              <a:avLst/>
            </a:prstGeom>
            <a:solidFill>
              <a:srgbClr val="002060"/>
            </a:solidFill>
            <a:ln w="19050" cap="flat" cmpd="sng">
              <a:solidFill>
                <a:srgbClr val="FFFFFF"/>
              </a:solidFill>
              <a:prstDash val="solid"/>
              <a:round/>
              <a:headEnd type="none" w="sm" len="sm"/>
              <a:tailEnd type="none" w="sm" len="sm"/>
            </a:ln>
          </p:spPr>
          <p:txBody>
            <a:bodyPr spcFirstLastPara="1" wrap="square" lIns="68569" tIns="34275" rIns="68569" bIns="34275" anchor="t" anchorCtr="0">
              <a:noAutofit/>
            </a:bodyPr>
            <a:lstStyle/>
            <a:p>
              <a:pPr defTabSz="685800">
                <a:buClr>
                  <a:srgbClr val="242424"/>
                </a:buClr>
                <a:buSzPts val="1800"/>
              </a:pPr>
              <a:endParaRPr sz="1350">
                <a:solidFill>
                  <a:srgbClr val="FFFFFF"/>
                </a:solidFill>
                <a:latin typeface="Trebuchet MS"/>
                <a:ea typeface="Trebuchet MS"/>
                <a:cs typeface="Trebuchet MS"/>
                <a:sym typeface="Trebuchet MS"/>
              </a:endParaRPr>
            </a:p>
          </p:txBody>
        </p:sp>
        <p:sp>
          <p:nvSpPr>
            <p:cNvPr id="1088" name="Google Shape;1088;gcd04a9c99b_2_0"/>
            <p:cNvSpPr/>
            <p:nvPr/>
          </p:nvSpPr>
          <p:spPr>
            <a:xfrm>
              <a:off x="690562" y="1504950"/>
              <a:ext cx="146050" cy="146050"/>
            </a:xfrm>
            <a:custGeom>
              <a:avLst/>
              <a:gdLst/>
              <a:ahLst/>
              <a:cxnLst/>
              <a:rect l="l" t="t" r="r" b="b"/>
              <a:pathLst>
                <a:path w="92" h="92" extrusionOk="0">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68569" tIns="34275" rIns="68569" bIns="34275" anchor="t" anchorCtr="0">
              <a:noAutofit/>
            </a:bodyPr>
            <a:lstStyle/>
            <a:p>
              <a:pPr defTabSz="685800">
                <a:buClr>
                  <a:srgbClr val="242424"/>
                </a:buClr>
                <a:buSzPts val="1800"/>
              </a:pPr>
              <a:endParaRPr sz="1350">
                <a:solidFill>
                  <a:srgbClr val="FFFFFF"/>
                </a:solidFill>
                <a:latin typeface="Trebuchet MS"/>
                <a:ea typeface="Trebuchet MS"/>
                <a:cs typeface="Trebuchet MS"/>
                <a:sym typeface="Trebuchet MS"/>
              </a:endParaRPr>
            </a:p>
          </p:txBody>
        </p:sp>
      </p:grpSp>
      <p:sp>
        <p:nvSpPr>
          <p:cNvPr id="1089" name="Google Shape;1089;gcd04a9c99b_2_0"/>
          <p:cNvSpPr/>
          <p:nvPr/>
        </p:nvSpPr>
        <p:spPr>
          <a:xfrm>
            <a:off x="412053" y="1139787"/>
            <a:ext cx="192825" cy="192825"/>
          </a:xfrm>
          <a:prstGeom prst="ellipse">
            <a:avLst/>
          </a:prstGeom>
          <a:solidFill>
            <a:srgbClr val="002060"/>
          </a:solidFill>
          <a:ln>
            <a:noFill/>
          </a:ln>
        </p:spPr>
        <p:txBody>
          <a:bodyPr spcFirstLastPara="1" wrap="square" lIns="0" tIns="0" rIns="0" bIns="0" anchor="ctr" anchorCtr="0">
            <a:noAutofit/>
          </a:bodyPr>
          <a:lstStyle/>
          <a:p>
            <a:pPr algn="ctr" defTabSz="685800"/>
            <a:r>
              <a:rPr lang="en-US" sz="900">
                <a:solidFill>
                  <a:srgbClr val="FFFFFF"/>
                </a:solidFill>
                <a:latin typeface="Trebuchet MS"/>
                <a:ea typeface="Trebuchet MS"/>
                <a:cs typeface="Trebuchet MS"/>
                <a:sym typeface="Trebuchet MS"/>
              </a:rPr>
              <a:t>1</a:t>
            </a:r>
            <a:endParaRPr sz="1050"/>
          </a:p>
        </p:txBody>
      </p:sp>
      <p:sp>
        <p:nvSpPr>
          <p:cNvPr id="1090" name="Google Shape;1090;gcd04a9c99b_2_0"/>
          <p:cNvSpPr/>
          <p:nvPr/>
        </p:nvSpPr>
        <p:spPr>
          <a:xfrm>
            <a:off x="2629777" y="1139787"/>
            <a:ext cx="192825" cy="192825"/>
          </a:xfrm>
          <a:prstGeom prst="ellipse">
            <a:avLst/>
          </a:prstGeom>
          <a:solidFill>
            <a:srgbClr val="002060"/>
          </a:solidFill>
          <a:ln>
            <a:noFill/>
          </a:ln>
        </p:spPr>
        <p:txBody>
          <a:bodyPr spcFirstLastPara="1" wrap="square" lIns="0" tIns="0" rIns="0" bIns="0" anchor="ctr" anchorCtr="0">
            <a:noAutofit/>
          </a:bodyPr>
          <a:lstStyle/>
          <a:p>
            <a:pPr algn="ctr" defTabSz="685800"/>
            <a:r>
              <a:rPr lang="en-US" sz="900">
                <a:solidFill>
                  <a:srgbClr val="FFFFFF"/>
                </a:solidFill>
                <a:latin typeface="Trebuchet MS"/>
                <a:ea typeface="Trebuchet MS"/>
                <a:cs typeface="Trebuchet MS"/>
                <a:sym typeface="Trebuchet MS"/>
              </a:rPr>
              <a:t>2</a:t>
            </a:r>
            <a:endParaRPr sz="1050"/>
          </a:p>
        </p:txBody>
      </p:sp>
      <p:grpSp>
        <p:nvGrpSpPr>
          <p:cNvPr id="1091" name="Google Shape;1091;gcd04a9c99b_2_0"/>
          <p:cNvGrpSpPr/>
          <p:nvPr/>
        </p:nvGrpSpPr>
        <p:grpSpPr>
          <a:xfrm>
            <a:off x="4839229" y="1139787"/>
            <a:ext cx="1734975" cy="1672335"/>
            <a:chOff x="4989832" y="4006096"/>
            <a:chExt cx="2313300" cy="2229780"/>
          </a:xfrm>
        </p:grpSpPr>
        <p:sp>
          <p:nvSpPr>
            <p:cNvPr id="1092" name="Google Shape;1092;gcd04a9c99b_2_0"/>
            <p:cNvSpPr txBox="1"/>
            <p:nvPr/>
          </p:nvSpPr>
          <p:spPr>
            <a:xfrm>
              <a:off x="4989832" y="5711176"/>
              <a:ext cx="2313300" cy="524700"/>
            </a:xfrm>
            <a:prstGeom prst="rect">
              <a:avLst/>
            </a:prstGeom>
            <a:noFill/>
            <a:ln>
              <a:noFill/>
            </a:ln>
          </p:spPr>
          <p:txBody>
            <a:bodyPr spcFirstLastPara="1" wrap="square" lIns="0" tIns="0" rIns="0" bIns="0" anchor="t" anchorCtr="0">
              <a:noAutofit/>
            </a:bodyPr>
            <a:lstStyle/>
            <a:p>
              <a:pPr algn="ctr" defTabSz="685800">
                <a:buClr>
                  <a:srgbClr val="242424"/>
                </a:buClr>
                <a:buSzPts val="1600"/>
              </a:pPr>
              <a:r>
                <a:rPr lang="en-US" sz="1125">
                  <a:solidFill>
                    <a:srgbClr val="242424"/>
                  </a:solidFill>
                  <a:latin typeface="Montserrat"/>
                  <a:ea typeface="Montserrat"/>
                  <a:cs typeface="Montserrat"/>
                  <a:sym typeface="Montserrat"/>
                </a:rPr>
                <a:t>Win the </a:t>
              </a:r>
              <a:r>
                <a:rPr lang="en-US" sz="1125">
                  <a:solidFill>
                    <a:srgbClr val="004BE2"/>
                  </a:solidFill>
                  <a:latin typeface="Montserrat"/>
                  <a:ea typeface="Montserrat"/>
                  <a:cs typeface="Montserrat"/>
                  <a:sym typeface="Montserrat"/>
                </a:rPr>
                <a:t>narrative battle </a:t>
              </a:r>
              <a:r>
                <a:rPr lang="en-US" sz="1125">
                  <a:solidFill>
                    <a:srgbClr val="363636"/>
                  </a:solidFill>
                  <a:latin typeface="Montserrat"/>
                  <a:ea typeface="Montserrat"/>
                  <a:cs typeface="Montserrat"/>
                  <a:sym typeface="Montserrat"/>
                </a:rPr>
                <a:t>on climate action and progress</a:t>
              </a:r>
              <a:endParaRPr sz="1275">
                <a:solidFill>
                  <a:srgbClr val="242424"/>
                </a:solidFill>
                <a:latin typeface="Montserrat"/>
                <a:ea typeface="Montserrat"/>
                <a:cs typeface="Montserrat"/>
                <a:sym typeface="Montserrat"/>
              </a:endParaRPr>
            </a:p>
          </p:txBody>
        </p:sp>
        <p:pic>
          <p:nvPicPr>
            <p:cNvPr id="1093" name="Google Shape;1093;gcd04a9c99b_2_0"/>
            <p:cNvPicPr preferRelativeResize="0"/>
            <p:nvPr/>
          </p:nvPicPr>
          <p:blipFill rotWithShape="1">
            <a:blip r:embed="rId6">
              <a:alphaModFix/>
            </a:blip>
            <a:srcRect l="16666" r="16666"/>
            <a:stretch/>
          </p:blipFill>
          <p:spPr>
            <a:xfrm>
              <a:off x="5229060" y="4006096"/>
              <a:ext cx="1553700" cy="1553700"/>
            </a:xfrm>
            <a:prstGeom prst="ellipse">
              <a:avLst/>
            </a:prstGeom>
            <a:solidFill>
              <a:schemeClr val="lt1"/>
            </a:solidFill>
            <a:ln w="34275" cap="flat" cmpd="sng">
              <a:solidFill>
                <a:schemeClr val="accent1"/>
              </a:solidFill>
              <a:prstDash val="solid"/>
              <a:round/>
              <a:headEnd type="none" w="sm" len="sm"/>
              <a:tailEnd type="none" w="sm" len="sm"/>
            </a:ln>
          </p:spPr>
        </p:pic>
        <p:sp>
          <p:nvSpPr>
            <p:cNvPr id="1094" name="Google Shape;1094;gcd04a9c99b_2_0"/>
            <p:cNvSpPr/>
            <p:nvPr/>
          </p:nvSpPr>
          <p:spPr>
            <a:xfrm>
              <a:off x="5100543" y="4024257"/>
              <a:ext cx="257100" cy="257100"/>
            </a:xfrm>
            <a:prstGeom prst="ellipse">
              <a:avLst/>
            </a:prstGeom>
            <a:solidFill>
              <a:srgbClr val="002060"/>
            </a:solidFill>
            <a:ln>
              <a:noFill/>
            </a:ln>
          </p:spPr>
          <p:txBody>
            <a:bodyPr spcFirstLastPara="1" wrap="square" lIns="0" tIns="0" rIns="0" bIns="0" anchor="ctr" anchorCtr="0">
              <a:noAutofit/>
            </a:bodyPr>
            <a:lstStyle/>
            <a:p>
              <a:pPr algn="ctr" defTabSz="685800"/>
              <a:r>
                <a:rPr lang="en-US" sz="900">
                  <a:solidFill>
                    <a:srgbClr val="FFFFFF"/>
                  </a:solidFill>
                  <a:latin typeface="Trebuchet MS"/>
                  <a:ea typeface="Trebuchet MS"/>
                  <a:cs typeface="Trebuchet MS"/>
                  <a:sym typeface="Trebuchet MS"/>
                </a:rPr>
                <a:t>3</a:t>
              </a:r>
              <a:endParaRPr sz="1050"/>
            </a:p>
          </p:txBody>
        </p:sp>
      </p:grpSp>
      <p:grpSp>
        <p:nvGrpSpPr>
          <p:cNvPr id="1095" name="Google Shape;1095;gcd04a9c99b_2_0"/>
          <p:cNvGrpSpPr/>
          <p:nvPr/>
        </p:nvGrpSpPr>
        <p:grpSpPr>
          <a:xfrm>
            <a:off x="1366599" y="3004573"/>
            <a:ext cx="1734975" cy="1672601"/>
            <a:chOff x="6452305" y="1519716"/>
            <a:chExt cx="2313300" cy="2230135"/>
          </a:xfrm>
        </p:grpSpPr>
        <p:pic>
          <p:nvPicPr>
            <p:cNvPr id="1096" name="Google Shape;1096;gcd04a9c99b_2_0"/>
            <p:cNvPicPr preferRelativeResize="0"/>
            <p:nvPr/>
          </p:nvPicPr>
          <p:blipFill rotWithShape="1">
            <a:blip r:embed="rId7">
              <a:alphaModFix/>
            </a:blip>
            <a:srcRect l="15790" r="15790"/>
            <a:stretch/>
          </p:blipFill>
          <p:spPr>
            <a:xfrm>
              <a:off x="6702254" y="1520071"/>
              <a:ext cx="1553700" cy="1553700"/>
            </a:xfrm>
            <a:prstGeom prst="ellipse">
              <a:avLst/>
            </a:prstGeom>
            <a:solidFill>
              <a:schemeClr val="lt1"/>
            </a:solidFill>
            <a:ln w="34275" cap="flat" cmpd="sng">
              <a:solidFill>
                <a:schemeClr val="accent1"/>
              </a:solidFill>
              <a:prstDash val="solid"/>
              <a:round/>
              <a:headEnd type="none" w="sm" len="sm"/>
              <a:tailEnd type="none" w="sm" len="sm"/>
            </a:ln>
          </p:spPr>
        </p:pic>
        <p:sp>
          <p:nvSpPr>
            <p:cNvPr id="1097" name="Google Shape;1097;gcd04a9c99b_2_0"/>
            <p:cNvSpPr txBox="1"/>
            <p:nvPr/>
          </p:nvSpPr>
          <p:spPr>
            <a:xfrm>
              <a:off x="6452305" y="3225151"/>
              <a:ext cx="2313300" cy="524700"/>
            </a:xfrm>
            <a:prstGeom prst="rect">
              <a:avLst/>
            </a:prstGeom>
            <a:noFill/>
            <a:ln>
              <a:noFill/>
            </a:ln>
          </p:spPr>
          <p:txBody>
            <a:bodyPr spcFirstLastPara="1" wrap="square" lIns="0" tIns="0" rIns="0" bIns="0" anchor="t" anchorCtr="0">
              <a:noAutofit/>
            </a:bodyPr>
            <a:lstStyle/>
            <a:p>
              <a:pPr algn="ctr" defTabSz="685800">
                <a:buClr>
                  <a:srgbClr val="242424"/>
                </a:buClr>
                <a:buSzPts val="1600"/>
              </a:pPr>
              <a:r>
                <a:rPr lang="en-US" sz="1125">
                  <a:solidFill>
                    <a:srgbClr val="242424"/>
                  </a:solidFill>
                  <a:latin typeface="Montserrat"/>
                  <a:ea typeface="Montserrat"/>
                  <a:cs typeface="Montserrat"/>
                  <a:sym typeface="Montserrat"/>
                </a:rPr>
                <a:t>Support </a:t>
              </a:r>
              <a:r>
                <a:rPr lang="en-US" sz="1125">
                  <a:solidFill>
                    <a:srgbClr val="004BE2"/>
                  </a:solidFill>
                  <a:latin typeface="Montserrat"/>
                  <a:ea typeface="Montserrat"/>
                  <a:cs typeface="Montserrat"/>
                  <a:sym typeface="Montserrat"/>
                </a:rPr>
                <a:t>diplomatic efforts</a:t>
              </a:r>
              <a:r>
                <a:rPr lang="en-US" sz="1125">
                  <a:solidFill>
                    <a:srgbClr val="4B93DC"/>
                  </a:solidFill>
                  <a:latin typeface="Montserrat"/>
                  <a:ea typeface="Montserrat"/>
                  <a:cs typeface="Montserrat"/>
                  <a:sym typeface="Montserrat"/>
                </a:rPr>
                <a:t> </a:t>
              </a:r>
              <a:r>
                <a:rPr lang="en-US" sz="1125">
                  <a:solidFill>
                    <a:srgbClr val="242424"/>
                  </a:solidFill>
                  <a:latin typeface="Montserrat"/>
                  <a:ea typeface="Montserrat"/>
                  <a:cs typeface="Montserrat"/>
                  <a:sym typeface="Montserrat"/>
                </a:rPr>
                <a:t>through non-state actor channels</a:t>
              </a:r>
              <a:endParaRPr sz="1275">
                <a:solidFill>
                  <a:srgbClr val="242424"/>
                </a:solidFill>
                <a:latin typeface="Montserrat"/>
                <a:ea typeface="Montserrat"/>
                <a:cs typeface="Montserrat"/>
                <a:sym typeface="Montserrat"/>
              </a:endParaRPr>
            </a:p>
          </p:txBody>
        </p:sp>
        <p:sp>
          <p:nvSpPr>
            <p:cNvPr id="1098" name="Google Shape;1098;gcd04a9c99b_2_0"/>
            <p:cNvSpPr/>
            <p:nvPr/>
          </p:nvSpPr>
          <p:spPr>
            <a:xfrm>
              <a:off x="6573737" y="1519716"/>
              <a:ext cx="257100" cy="257100"/>
            </a:xfrm>
            <a:prstGeom prst="ellipse">
              <a:avLst/>
            </a:prstGeom>
            <a:solidFill>
              <a:srgbClr val="002060"/>
            </a:solidFill>
            <a:ln>
              <a:noFill/>
            </a:ln>
          </p:spPr>
          <p:txBody>
            <a:bodyPr spcFirstLastPara="1" wrap="square" lIns="0" tIns="0" rIns="0" bIns="0" anchor="ctr" anchorCtr="0">
              <a:noAutofit/>
            </a:bodyPr>
            <a:lstStyle/>
            <a:p>
              <a:pPr algn="ctr" defTabSz="685800"/>
              <a:r>
                <a:rPr lang="en-US" sz="900">
                  <a:solidFill>
                    <a:srgbClr val="FFFFFF"/>
                  </a:solidFill>
                  <a:latin typeface="Trebuchet MS"/>
                  <a:ea typeface="Trebuchet MS"/>
                  <a:cs typeface="Trebuchet MS"/>
                  <a:sym typeface="Trebuchet MS"/>
                </a:rPr>
                <a:t>4</a:t>
              </a:r>
              <a:endParaRPr sz="1050"/>
            </a:p>
          </p:txBody>
        </p:sp>
      </p:grpSp>
      <p:grpSp>
        <p:nvGrpSpPr>
          <p:cNvPr id="1099" name="Google Shape;1099;gcd04a9c99b_2_0"/>
          <p:cNvGrpSpPr/>
          <p:nvPr/>
        </p:nvGrpSpPr>
        <p:grpSpPr>
          <a:xfrm>
            <a:off x="3742374" y="3004572"/>
            <a:ext cx="1734975" cy="1672335"/>
            <a:chOff x="1822132" y="4006096"/>
            <a:chExt cx="2313300" cy="2229780"/>
          </a:xfrm>
        </p:grpSpPr>
        <p:pic>
          <p:nvPicPr>
            <p:cNvPr id="1100" name="Google Shape;1100;gcd04a9c99b_2_0"/>
            <p:cNvPicPr preferRelativeResize="0"/>
            <p:nvPr/>
          </p:nvPicPr>
          <p:blipFill rotWithShape="1">
            <a:blip r:embed="rId8">
              <a:alphaModFix/>
            </a:blip>
            <a:srcRect l="21876" r="21870"/>
            <a:stretch/>
          </p:blipFill>
          <p:spPr>
            <a:xfrm>
              <a:off x="2229322" y="4006096"/>
              <a:ext cx="1553700" cy="1553700"/>
            </a:xfrm>
            <a:prstGeom prst="ellipse">
              <a:avLst/>
            </a:prstGeom>
            <a:solidFill>
              <a:schemeClr val="lt1"/>
            </a:solidFill>
            <a:ln w="34275" cap="flat" cmpd="sng">
              <a:solidFill>
                <a:schemeClr val="accent1"/>
              </a:solidFill>
              <a:prstDash val="solid"/>
              <a:round/>
              <a:headEnd type="none" w="sm" len="sm"/>
              <a:tailEnd type="none" w="sm" len="sm"/>
            </a:ln>
          </p:spPr>
        </p:pic>
        <p:sp>
          <p:nvSpPr>
            <p:cNvPr id="1101" name="Google Shape;1101;gcd04a9c99b_2_0"/>
            <p:cNvSpPr txBox="1"/>
            <p:nvPr/>
          </p:nvSpPr>
          <p:spPr>
            <a:xfrm>
              <a:off x="1822132" y="5711176"/>
              <a:ext cx="2313300" cy="524700"/>
            </a:xfrm>
            <a:prstGeom prst="rect">
              <a:avLst/>
            </a:prstGeom>
            <a:noFill/>
            <a:ln>
              <a:noFill/>
            </a:ln>
          </p:spPr>
          <p:txBody>
            <a:bodyPr spcFirstLastPara="1" wrap="square" lIns="0" tIns="0" rIns="0" bIns="0" anchor="t" anchorCtr="0">
              <a:noAutofit/>
            </a:bodyPr>
            <a:lstStyle/>
            <a:p>
              <a:pPr algn="ctr" defTabSz="685800">
                <a:buClr>
                  <a:srgbClr val="242424"/>
                </a:buClr>
                <a:buSzPts val="1600"/>
              </a:pPr>
              <a:r>
                <a:rPr lang="en-US" sz="1125">
                  <a:solidFill>
                    <a:srgbClr val="242424"/>
                  </a:solidFill>
                  <a:latin typeface="Montserrat"/>
                  <a:ea typeface="Montserrat"/>
                  <a:cs typeface="Montserrat"/>
                  <a:sym typeface="Montserrat"/>
                </a:rPr>
                <a:t>Enhance </a:t>
              </a:r>
              <a:r>
                <a:rPr lang="en-US" sz="1125">
                  <a:solidFill>
                    <a:srgbClr val="004BE2"/>
                  </a:solidFill>
                  <a:latin typeface="Montserrat"/>
                  <a:ea typeface="Montserrat"/>
                  <a:cs typeface="Montserrat"/>
                  <a:sym typeface="Montserrat"/>
                </a:rPr>
                <a:t>engagement and agency </a:t>
              </a:r>
              <a:r>
                <a:rPr lang="en-US" sz="1125">
                  <a:solidFill>
                    <a:srgbClr val="363636"/>
                  </a:solidFill>
                  <a:latin typeface="Montserrat"/>
                  <a:ea typeface="Montserrat"/>
                  <a:cs typeface="Montserrat"/>
                  <a:sym typeface="Montserrat"/>
                </a:rPr>
                <a:t>across NSA groups</a:t>
              </a:r>
              <a:endParaRPr sz="1275">
                <a:solidFill>
                  <a:srgbClr val="242424"/>
                </a:solidFill>
                <a:latin typeface="Montserrat"/>
                <a:ea typeface="Montserrat"/>
                <a:cs typeface="Montserrat"/>
                <a:sym typeface="Montserrat"/>
              </a:endParaRPr>
            </a:p>
          </p:txBody>
        </p:sp>
        <p:sp>
          <p:nvSpPr>
            <p:cNvPr id="1102" name="Google Shape;1102;gcd04a9c99b_2_0"/>
            <p:cNvSpPr/>
            <p:nvPr/>
          </p:nvSpPr>
          <p:spPr>
            <a:xfrm>
              <a:off x="2034603" y="4024257"/>
              <a:ext cx="257100" cy="257100"/>
            </a:xfrm>
            <a:prstGeom prst="ellipse">
              <a:avLst/>
            </a:prstGeom>
            <a:solidFill>
              <a:srgbClr val="002060"/>
            </a:solidFill>
            <a:ln>
              <a:noFill/>
            </a:ln>
          </p:spPr>
          <p:txBody>
            <a:bodyPr spcFirstLastPara="1" wrap="square" lIns="0" tIns="0" rIns="0" bIns="0" anchor="ctr" anchorCtr="0">
              <a:noAutofit/>
            </a:bodyPr>
            <a:lstStyle/>
            <a:p>
              <a:pPr algn="ctr" defTabSz="685800"/>
              <a:r>
                <a:rPr lang="en-US" sz="900">
                  <a:solidFill>
                    <a:srgbClr val="FFFFFF"/>
                  </a:solidFill>
                  <a:latin typeface="Trebuchet MS"/>
                  <a:ea typeface="Trebuchet MS"/>
                  <a:cs typeface="Trebuchet MS"/>
                  <a:sym typeface="Trebuchet MS"/>
                </a:rPr>
                <a:t>5</a:t>
              </a:r>
              <a:endParaRPr sz="1050"/>
            </a:p>
          </p:txBody>
        </p:sp>
      </p:grpSp>
      <p:sp>
        <p:nvSpPr>
          <p:cNvPr id="1103" name="Google Shape;1103;gcd04a9c99b_2_0"/>
          <p:cNvSpPr/>
          <p:nvPr/>
        </p:nvSpPr>
        <p:spPr>
          <a:xfrm>
            <a:off x="7151984" y="1547247"/>
            <a:ext cx="192825" cy="192825"/>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algn="ctr" defTabSz="685800"/>
            <a:r>
              <a:rPr lang="en-US" sz="900">
                <a:solidFill>
                  <a:srgbClr val="002060"/>
                </a:solidFill>
                <a:latin typeface="Trebuchet MS"/>
                <a:ea typeface="Trebuchet MS"/>
                <a:cs typeface="Trebuchet MS"/>
                <a:sym typeface="Trebuchet MS"/>
              </a:rPr>
              <a:t>6</a:t>
            </a:r>
            <a:endParaRPr sz="105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0"/>
        <p:cNvGrpSpPr/>
        <p:nvPr/>
      </p:nvGrpSpPr>
      <p:grpSpPr>
        <a:xfrm>
          <a:off x="0" y="0"/>
          <a:ext cx="0" cy="0"/>
          <a:chOff x="0" y="0"/>
          <a:chExt cx="0" cy="0"/>
        </a:xfrm>
      </p:grpSpPr>
      <p:sp>
        <p:nvSpPr>
          <p:cNvPr id="201" name="Google Shape;201;p5"/>
          <p:cNvSpPr txBox="1"/>
          <p:nvPr/>
        </p:nvSpPr>
        <p:spPr>
          <a:xfrm>
            <a:off x="257515" y="207334"/>
            <a:ext cx="7159286" cy="435000"/>
          </a:xfrm>
          <a:prstGeom prst="rect">
            <a:avLst/>
          </a:prstGeom>
          <a:noFill/>
          <a:ln>
            <a:noFill/>
          </a:ln>
        </p:spPr>
        <p:txBody>
          <a:bodyPr spcFirstLastPara="1" wrap="square" lIns="0" tIns="0" rIns="0" bIns="0" anchor="t" anchorCtr="0">
            <a:noAutofit/>
          </a:bodyPr>
          <a:lstStyle/>
          <a:p>
            <a:pPr defTabSz="914378">
              <a:buSzPts val="2500"/>
            </a:pPr>
            <a:r>
              <a:rPr lang="en-US" sz="2500" b="1" dirty="0">
                <a:solidFill>
                  <a:srgbClr val="FF37D5"/>
                </a:solidFill>
                <a:latin typeface="Montserrat"/>
                <a:ea typeface="Montserrat"/>
                <a:cs typeface="Montserrat"/>
                <a:sym typeface="Montserrat"/>
              </a:rPr>
              <a:t>Sector work and pathways</a:t>
            </a:r>
            <a:endParaRPr sz="2500" dirty="0">
              <a:solidFill>
                <a:srgbClr val="FF37D5"/>
              </a:solidFill>
              <a:latin typeface="Montserrat"/>
              <a:ea typeface="Montserrat"/>
              <a:cs typeface="Montserrat"/>
              <a:sym typeface="Montserrat"/>
            </a:endParaRPr>
          </a:p>
        </p:txBody>
      </p:sp>
      <p:sp>
        <p:nvSpPr>
          <p:cNvPr id="202" name="Google Shape;20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algn="r" defTabSz="914378">
              <a:buSzPts val="600"/>
            </a:pPr>
            <a:fld id="{00000000-1234-1234-1234-123412341234}" type="slidenum">
              <a:rPr lang="en-US" sz="600">
                <a:solidFill>
                  <a:srgbClr val="DBE2E4"/>
                </a:solidFill>
                <a:latin typeface="Montserrat"/>
                <a:ea typeface="Montserrat"/>
                <a:cs typeface="Montserrat"/>
                <a:sym typeface="Montserrat"/>
              </a:rPr>
              <a:pPr algn="r" defTabSz="914378">
                <a:buSzPts val="600"/>
              </a:pPr>
              <a:t>6</a:t>
            </a:fld>
            <a:endParaRPr sz="600">
              <a:solidFill>
                <a:srgbClr val="DBE2E4"/>
              </a:solidFill>
              <a:latin typeface="Montserrat"/>
              <a:ea typeface="Montserrat"/>
              <a:cs typeface="Montserrat"/>
              <a:sym typeface="Montserrat"/>
            </a:endParaRPr>
          </a:p>
        </p:txBody>
      </p:sp>
      <p:cxnSp>
        <p:nvCxnSpPr>
          <p:cNvPr id="203" name="Google Shape;203;p5"/>
          <p:cNvCxnSpPr/>
          <p:nvPr/>
        </p:nvCxnSpPr>
        <p:spPr>
          <a:xfrm rot="10800000" flipH="1">
            <a:off x="278216" y="875333"/>
            <a:ext cx="8433299" cy="3513"/>
          </a:xfrm>
          <a:prstGeom prst="straightConnector1">
            <a:avLst/>
          </a:prstGeom>
          <a:noFill/>
          <a:ln w="38100" cap="flat" cmpd="sng">
            <a:solidFill>
              <a:srgbClr val="FF43D7"/>
            </a:solidFill>
            <a:prstDash val="solid"/>
            <a:round/>
            <a:headEnd type="none" w="sm" len="sm"/>
            <a:tailEnd type="none" w="sm" len="sm"/>
          </a:ln>
        </p:spPr>
      </p:cxnSp>
      <p:sp>
        <p:nvSpPr>
          <p:cNvPr id="209" name="Google Shape;209;p5"/>
          <p:cNvSpPr/>
          <p:nvPr/>
        </p:nvSpPr>
        <p:spPr>
          <a:xfrm>
            <a:off x="122842" y="965048"/>
            <a:ext cx="9021158" cy="4170332"/>
          </a:xfrm>
          <a:prstGeom prst="rect">
            <a:avLst/>
          </a:prstGeom>
          <a:noFill/>
          <a:ln>
            <a:noFill/>
          </a:ln>
        </p:spPr>
        <p:txBody>
          <a:bodyPr spcFirstLastPara="1" wrap="square" lIns="91425" tIns="45700" rIns="91425" bIns="45700" anchor="t" anchorCtr="0">
            <a:spAutoFit/>
          </a:bodyPr>
          <a:lstStyle/>
          <a:p>
            <a:pPr defTabSz="914378">
              <a:buClr>
                <a:srgbClr val="FF43D7"/>
              </a:buClr>
              <a:buSzPts val="2300"/>
            </a:pPr>
            <a:r>
              <a:rPr lang="en-US" sz="2000" b="1" dirty="0">
                <a:solidFill>
                  <a:srgbClr val="D9E1E3"/>
                </a:solidFill>
                <a:latin typeface="Montserrat"/>
                <a:ea typeface="Montserrat"/>
                <a:cs typeface="Montserrat"/>
                <a:sym typeface="Montserrat"/>
              </a:rPr>
              <a:t>Sector teams all developing pathways to 1.5 degree resilient world</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Land Use (Food &amp; Agriculture, Land Use)</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Oceans &amp; Coastal Zones</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Water</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Human Settlements (Built environment, Cooling)</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Transport (ICE, Aviation, Shipping)</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Energy (Clean Power, Oil &amp; Gas, Hydrogen)</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Industry (steel, </a:t>
            </a:r>
            <a:r>
              <a:rPr lang="en-US" sz="1800" b="1" dirty="0" err="1">
                <a:solidFill>
                  <a:srgbClr val="D9E1E3"/>
                </a:solidFill>
                <a:latin typeface="Montserrat"/>
                <a:ea typeface="Montserrat"/>
                <a:cs typeface="Montserrat"/>
                <a:sym typeface="Montserrat"/>
              </a:rPr>
              <a:t>aluminium</a:t>
            </a:r>
            <a:r>
              <a:rPr lang="en-US" sz="1800" b="1" dirty="0">
                <a:solidFill>
                  <a:srgbClr val="D9E1E3"/>
                </a:solidFill>
                <a:latin typeface="Montserrat"/>
                <a:ea typeface="Montserrat"/>
                <a:cs typeface="Montserrat"/>
                <a:sym typeface="Montserrat"/>
              </a:rPr>
              <a:t>, cement, chemicals, plastics, metals &amp; mining, FMCG, retail, apparel, healthcare, mobile/ICT)</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Resilience (a cross-cutting theme)</a:t>
            </a:r>
          </a:p>
          <a:p>
            <a:pPr marL="457200" indent="-457200" defTabSz="914378">
              <a:spcBef>
                <a:spcPts val="600"/>
              </a:spcBef>
              <a:buClr>
                <a:srgbClr val="FF43D7"/>
              </a:buClr>
              <a:buSzPts val="2300"/>
              <a:buFont typeface="+mj-lt"/>
              <a:buAutoNum type="arabicPeriod"/>
            </a:pPr>
            <a:r>
              <a:rPr lang="en-US" sz="1800" b="1" dirty="0">
                <a:solidFill>
                  <a:srgbClr val="D9E1E3"/>
                </a:solidFill>
                <a:latin typeface="Montserrat"/>
                <a:ea typeface="Montserrat"/>
                <a:cs typeface="Montserrat"/>
                <a:sym typeface="Montserrat"/>
              </a:rPr>
              <a:t>Finance (a cross-cutting theme)</a:t>
            </a:r>
          </a:p>
          <a:p>
            <a:pPr marL="342900" indent="-342900" defTabSz="914378">
              <a:buClr>
                <a:srgbClr val="FF43D7"/>
              </a:buClr>
              <a:buSzPts val="2300"/>
              <a:buFont typeface="Wingdings" panose="05000000000000000000" pitchFamily="2" charset="2"/>
              <a:buChar char="q"/>
            </a:pPr>
            <a:endParaRPr lang="en-US" sz="2000" b="1" dirty="0">
              <a:solidFill>
                <a:srgbClr val="D9E1E3"/>
              </a:solidFill>
              <a:latin typeface="Montserrat"/>
              <a:ea typeface="Montserrat"/>
              <a:cs typeface="Montserrat"/>
              <a:sym typeface="Montserrat"/>
            </a:endParaRPr>
          </a:p>
        </p:txBody>
      </p:sp>
    </p:spTree>
    <p:extLst>
      <p:ext uri="{BB962C8B-B14F-4D97-AF65-F5344CB8AC3E}">
        <p14:creationId xmlns:p14="http://schemas.microsoft.com/office/powerpoint/2010/main" val="147648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50"/>
        <p:cNvGrpSpPr/>
        <p:nvPr/>
      </p:nvGrpSpPr>
      <p:grpSpPr>
        <a:xfrm>
          <a:off x="0" y="0"/>
          <a:ext cx="0" cy="0"/>
          <a:chOff x="0" y="0"/>
          <a:chExt cx="0" cy="0"/>
        </a:xfrm>
      </p:grpSpPr>
      <p:sp>
        <p:nvSpPr>
          <p:cNvPr id="251" name="Google Shape;251;p5"/>
          <p:cNvSpPr txBox="1"/>
          <p:nvPr/>
        </p:nvSpPr>
        <p:spPr>
          <a:xfrm>
            <a:off x="257514" y="2354250"/>
            <a:ext cx="8344225" cy="435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lang="en-US" sz="3600" b="1" dirty="0">
                <a:solidFill>
                  <a:srgbClr val="FF37D5"/>
                </a:solidFill>
                <a:latin typeface="Montserrat"/>
                <a:ea typeface="Montserrat"/>
                <a:cs typeface="Montserrat"/>
                <a:sym typeface="Montserrat"/>
              </a:rPr>
              <a:t>II. Why a Campaign on Resilience?</a:t>
            </a:r>
            <a:endParaRPr kumimoji="0" sz="36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52" name="Google Shape;252;p5"/>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7</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cxnSp>
        <p:nvCxnSpPr>
          <p:cNvPr id="253" name="Google Shape;253;p5"/>
          <p:cNvCxnSpPr/>
          <p:nvPr/>
        </p:nvCxnSpPr>
        <p:spPr>
          <a:xfrm rot="10800000" flipH="1">
            <a:off x="257515" y="3203867"/>
            <a:ext cx="8433299" cy="3513"/>
          </a:xfrm>
          <a:prstGeom prst="straightConnector1">
            <a:avLst/>
          </a:prstGeom>
          <a:noFill/>
          <a:ln w="38100" cap="flat" cmpd="sng">
            <a:solidFill>
              <a:srgbClr val="FF43D7"/>
            </a:solidFill>
            <a:prstDash val="solid"/>
            <a:round/>
            <a:headEnd type="none" w="sm" len="sm"/>
            <a:tailEnd type="none" w="sm" len="sm"/>
          </a:ln>
        </p:spPr>
      </p:cxnSp>
    </p:spTree>
    <p:extLst>
      <p:ext uri="{BB962C8B-B14F-4D97-AF65-F5344CB8AC3E}">
        <p14:creationId xmlns:p14="http://schemas.microsoft.com/office/powerpoint/2010/main" val="385906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sp>
        <p:nvSpPr>
          <p:cNvPr id="210" name="Google Shape;210;p1"/>
          <p:cNvSpPr txBox="1">
            <a:spLocks/>
          </p:cNvSpPr>
          <p:nvPr/>
        </p:nvSpPr>
        <p:spPr>
          <a:xfrm>
            <a:off x="257513" y="101444"/>
            <a:ext cx="7469668" cy="55399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GB" sz="2400" b="1" i="0" u="none" strike="noStrike" kern="0" cap="none" spc="0" normalizeH="0" baseline="0" noProof="0" dirty="0">
                <a:ln>
                  <a:noFill/>
                </a:ln>
                <a:solidFill>
                  <a:srgbClr val="FF37D5"/>
                </a:solidFill>
                <a:effectLst/>
                <a:uLnTx/>
                <a:uFillTx/>
                <a:latin typeface="Montserrat"/>
                <a:ea typeface="Montserrat"/>
                <a:cs typeface="Montserrat"/>
                <a:sym typeface="Montserrat"/>
              </a:rPr>
              <a:t>As adapting to climate change and building resilience is critical now …</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8</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3">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sp>
        <p:nvSpPr>
          <p:cNvPr id="24" name="TextBox 23">
            <a:extLst>
              <a:ext uri="{FF2B5EF4-FFF2-40B4-BE49-F238E27FC236}">
                <a16:creationId xmlns:a16="http://schemas.microsoft.com/office/drawing/2014/main" id="{ACAD52BD-EE24-4D18-AD0B-0FF47C65B801}"/>
              </a:ext>
            </a:extLst>
          </p:cNvPr>
          <p:cNvSpPr txBox="1">
            <a:spLocks/>
          </p:cNvSpPr>
          <p:nvPr/>
        </p:nvSpPr>
        <p:spPr>
          <a:xfrm>
            <a:off x="257513" y="956158"/>
            <a:ext cx="7469668" cy="184666"/>
          </a:xfrm>
          <a:prstGeom prst="rect">
            <a:avLst/>
          </a:prstGeom>
        </p:spPr>
        <p:txBody>
          <a:bodyPr vert="horz"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Total population exposed to climate hazards today, Billions </a:t>
            </a:r>
          </a:p>
        </p:txBody>
      </p:sp>
      <p:sp>
        <p:nvSpPr>
          <p:cNvPr id="31" name="Rectangle 30">
            <a:extLst>
              <a:ext uri="{FF2B5EF4-FFF2-40B4-BE49-F238E27FC236}">
                <a16:creationId xmlns:a16="http://schemas.microsoft.com/office/drawing/2014/main" id="{550E432D-20E2-4F83-B162-0EA12830BF56}"/>
              </a:ext>
            </a:extLst>
          </p:cNvPr>
          <p:cNvSpPr>
            <a:spLocks/>
          </p:cNvSpPr>
          <p:nvPr/>
        </p:nvSpPr>
        <p:spPr>
          <a:xfrm>
            <a:off x="6753340" y="2339022"/>
            <a:ext cx="1930233" cy="861774"/>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people are exposed to five major climate hazards today</a:t>
            </a:r>
            <a:endParaRPr kumimoji="0" lang="en-GB" sz="1600" b="1" i="0" u="none" strike="noStrike" kern="0" cap="none" spc="0" normalizeH="0" baseline="0" noProof="0" dirty="0">
              <a:ln>
                <a:noFill/>
              </a:ln>
              <a:solidFill>
                <a:srgbClr val="FFFFFF"/>
              </a:solidFill>
              <a:effectLst/>
              <a:uLnTx/>
              <a:uFillTx/>
              <a:latin typeface="Montserrat" panose="02000505000000020004" pitchFamily="2" charset="0"/>
              <a:cs typeface="Arial"/>
              <a:sym typeface="Arial"/>
            </a:endParaRPr>
          </a:p>
        </p:txBody>
      </p:sp>
      <p:sp>
        <p:nvSpPr>
          <p:cNvPr id="42" name="Rectangle 41">
            <a:extLst>
              <a:ext uri="{FF2B5EF4-FFF2-40B4-BE49-F238E27FC236}">
                <a16:creationId xmlns:a16="http://schemas.microsoft.com/office/drawing/2014/main" id="{CBAE9F65-53CA-4025-938F-668E1B20BDD5}"/>
              </a:ext>
            </a:extLst>
          </p:cNvPr>
          <p:cNvSpPr>
            <a:spLocks/>
          </p:cNvSpPr>
          <p:nvPr/>
        </p:nvSpPr>
        <p:spPr>
          <a:xfrm>
            <a:off x="6753340" y="3543891"/>
            <a:ext cx="1930233" cy="446276"/>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Many are exposed to multiple hazards </a:t>
            </a:r>
          </a:p>
        </p:txBody>
      </p:sp>
      <p:sp>
        <p:nvSpPr>
          <p:cNvPr id="43" name="TextBox 42">
            <a:extLst>
              <a:ext uri="{FF2B5EF4-FFF2-40B4-BE49-F238E27FC236}">
                <a16:creationId xmlns:a16="http://schemas.microsoft.com/office/drawing/2014/main" id="{AEC8AE67-C1A8-4E45-97B6-500D903A5BDA}"/>
              </a:ext>
            </a:extLst>
          </p:cNvPr>
          <p:cNvSpPr txBox="1">
            <a:spLocks/>
          </p:cNvSpPr>
          <p:nvPr/>
        </p:nvSpPr>
        <p:spPr>
          <a:xfrm>
            <a:off x="6753340" y="1742220"/>
            <a:ext cx="193023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40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3.5b</a:t>
            </a:r>
          </a:p>
        </p:txBody>
      </p:sp>
      <p:sp>
        <p:nvSpPr>
          <p:cNvPr id="33" name="Rectangle 32">
            <a:extLst>
              <a:ext uri="{FF2B5EF4-FFF2-40B4-BE49-F238E27FC236}">
                <a16:creationId xmlns:a16="http://schemas.microsoft.com/office/drawing/2014/main" id="{81FD21F2-E61D-44C9-9003-F757C078C983}"/>
              </a:ext>
            </a:extLst>
          </p:cNvPr>
          <p:cNvSpPr>
            <a:spLocks/>
          </p:cNvSpPr>
          <p:nvPr/>
        </p:nvSpPr>
        <p:spPr>
          <a:xfrm>
            <a:off x="565245" y="1552832"/>
            <a:ext cx="1248881" cy="2753636"/>
          </a:xfrm>
          <a:prstGeom prst="rect">
            <a:avLst/>
          </a:prstGeom>
          <a:solidFill>
            <a:schemeClr val="accent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400" b="0" i="0" u="none" strike="noStrike" kern="0" cap="none" spc="0" normalizeH="0" baseline="0" noProof="0" dirty="0" err="1">
              <a:ln>
                <a:noFill/>
              </a:ln>
              <a:solidFill>
                <a:srgbClr val="FFFFFF"/>
              </a:solidFill>
              <a:effectLst/>
              <a:uLnTx/>
              <a:uFillTx/>
              <a:latin typeface="Montserrat" panose="02000505000000020004" pitchFamily="2" charset="0"/>
              <a:ea typeface="+mn-ea"/>
              <a:cs typeface="+mn-cs"/>
              <a:sym typeface="Arial"/>
            </a:endParaRPr>
          </a:p>
        </p:txBody>
      </p:sp>
      <p:sp>
        <p:nvSpPr>
          <p:cNvPr id="34" name="Rectangle 33">
            <a:extLst>
              <a:ext uri="{FF2B5EF4-FFF2-40B4-BE49-F238E27FC236}">
                <a16:creationId xmlns:a16="http://schemas.microsoft.com/office/drawing/2014/main" id="{EF31F221-E68A-4CA6-B17B-56D4ABF9D464}"/>
              </a:ext>
            </a:extLst>
          </p:cNvPr>
          <p:cNvSpPr>
            <a:spLocks/>
          </p:cNvSpPr>
          <p:nvPr/>
        </p:nvSpPr>
        <p:spPr>
          <a:xfrm>
            <a:off x="3709104" y="2835766"/>
            <a:ext cx="1149258" cy="1119900"/>
          </a:xfrm>
          <a:prstGeom prst="rect">
            <a:avLst/>
          </a:prstGeom>
          <a:solidFill>
            <a:srgbClr val="A5A2BE"/>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ea typeface="+mn-ea"/>
                <a:cs typeface="+mn-cs"/>
                <a:sym typeface="Arial"/>
              </a:rPr>
              <a:t>1.2</a:t>
            </a:r>
          </a:p>
        </p:txBody>
      </p:sp>
      <p:sp>
        <p:nvSpPr>
          <p:cNvPr id="35" name="Rectangle 34">
            <a:extLst>
              <a:ext uri="{FF2B5EF4-FFF2-40B4-BE49-F238E27FC236}">
                <a16:creationId xmlns:a16="http://schemas.microsoft.com/office/drawing/2014/main" id="{CF608B76-D0D3-4934-8484-A81680187BD8}"/>
              </a:ext>
            </a:extLst>
          </p:cNvPr>
          <p:cNvSpPr>
            <a:spLocks/>
          </p:cNvSpPr>
          <p:nvPr/>
        </p:nvSpPr>
        <p:spPr>
          <a:xfrm>
            <a:off x="2186986" y="1548614"/>
            <a:ext cx="1149258" cy="1752314"/>
          </a:xfrm>
          <a:prstGeom prst="rect">
            <a:avLst/>
          </a:prstGeom>
          <a:solidFill>
            <a:srgbClr val="778ACF"/>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ea typeface="+mn-ea"/>
                <a:cs typeface="+mn-cs"/>
                <a:sym typeface="Arial"/>
              </a:rPr>
              <a:t>2.5</a:t>
            </a:r>
          </a:p>
        </p:txBody>
      </p:sp>
      <p:sp>
        <p:nvSpPr>
          <p:cNvPr id="36" name="Rectangle 35">
            <a:extLst>
              <a:ext uri="{FF2B5EF4-FFF2-40B4-BE49-F238E27FC236}">
                <a16:creationId xmlns:a16="http://schemas.microsoft.com/office/drawing/2014/main" id="{EE8A46FD-5218-4728-B370-32DD2D5A8BD0}"/>
              </a:ext>
            </a:extLst>
          </p:cNvPr>
          <p:cNvSpPr>
            <a:spLocks/>
          </p:cNvSpPr>
          <p:nvPr/>
        </p:nvSpPr>
        <p:spPr>
          <a:xfrm>
            <a:off x="5231222" y="3351050"/>
            <a:ext cx="1149258" cy="955414"/>
          </a:xfrm>
          <a:prstGeom prst="rect">
            <a:avLst/>
          </a:prstGeom>
          <a:solidFill>
            <a:srgbClr val="D0CDD7"/>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ea typeface="+mn-ea"/>
                <a:cs typeface="+mn-cs"/>
                <a:sym typeface="Arial"/>
              </a:rPr>
              <a:t>1.0</a:t>
            </a:r>
          </a:p>
        </p:txBody>
      </p:sp>
      <p:sp>
        <p:nvSpPr>
          <p:cNvPr id="37" name="TextBox 36">
            <a:extLst>
              <a:ext uri="{FF2B5EF4-FFF2-40B4-BE49-F238E27FC236}">
                <a16:creationId xmlns:a16="http://schemas.microsoft.com/office/drawing/2014/main" id="{049CC280-8C22-4228-B682-AC31099ADBE2}"/>
              </a:ext>
            </a:extLst>
          </p:cNvPr>
          <p:cNvSpPr txBox="1"/>
          <p:nvPr/>
        </p:nvSpPr>
        <p:spPr>
          <a:xfrm>
            <a:off x="1006764" y="1268312"/>
            <a:ext cx="46546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3.5</a:t>
            </a:r>
          </a:p>
        </p:txBody>
      </p:sp>
      <p:cxnSp>
        <p:nvCxnSpPr>
          <p:cNvPr id="38" name="Straight Connector 37">
            <a:extLst>
              <a:ext uri="{FF2B5EF4-FFF2-40B4-BE49-F238E27FC236}">
                <a16:creationId xmlns:a16="http://schemas.microsoft.com/office/drawing/2014/main" id="{1F2E9E14-199F-4173-A8F1-DF0FA4C1CFD1}"/>
              </a:ext>
            </a:extLst>
          </p:cNvPr>
          <p:cNvCxnSpPr>
            <a:cxnSpLocks/>
          </p:cNvCxnSpPr>
          <p:nvPr/>
        </p:nvCxnSpPr>
        <p:spPr>
          <a:xfrm>
            <a:off x="565245" y="1548614"/>
            <a:ext cx="2770999"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02CA51-128B-47B6-BC00-506508055FBA}"/>
              </a:ext>
            </a:extLst>
          </p:cNvPr>
          <p:cNvCxnSpPr>
            <a:cxnSpLocks/>
          </p:cNvCxnSpPr>
          <p:nvPr/>
        </p:nvCxnSpPr>
        <p:spPr>
          <a:xfrm>
            <a:off x="3336244" y="2835766"/>
            <a:ext cx="1522118"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C05600-BC2A-4C26-BE38-653F10420076}"/>
              </a:ext>
            </a:extLst>
          </p:cNvPr>
          <p:cNvCxnSpPr>
            <a:cxnSpLocks/>
          </p:cNvCxnSpPr>
          <p:nvPr/>
        </p:nvCxnSpPr>
        <p:spPr>
          <a:xfrm>
            <a:off x="4858362" y="3349404"/>
            <a:ext cx="1522118"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475EEE-2030-45FF-A43F-E21485AC8989}"/>
              </a:ext>
            </a:extLst>
          </p:cNvPr>
          <p:cNvCxnSpPr>
            <a:cxnSpLocks/>
          </p:cNvCxnSpPr>
          <p:nvPr/>
        </p:nvCxnSpPr>
        <p:spPr>
          <a:xfrm>
            <a:off x="371855" y="4306468"/>
            <a:ext cx="6008625" cy="0"/>
          </a:xfrm>
          <a:prstGeom prst="line">
            <a:avLst/>
          </a:prstGeom>
          <a:ln w="9525"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7434A4B-D4C4-42BA-8C9A-2DE3FF85AD4E}"/>
              </a:ext>
            </a:extLst>
          </p:cNvPr>
          <p:cNvSpPr txBox="1"/>
          <p:nvPr/>
        </p:nvSpPr>
        <p:spPr>
          <a:xfrm>
            <a:off x="1006764" y="4421394"/>
            <a:ext cx="46487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Total</a:t>
            </a:r>
          </a:p>
        </p:txBody>
      </p:sp>
      <p:sp>
        <p:nvSpPr>
          <p:cNvPr id="45" name="TextBox 44">
            <a:extLst>
              <a:ext uri="{FF2B5EF4-FFF2-40B4-BE49-F238E27FC236}">
                <a16:creationId xmlns:a16="http://schemas.microsoft.com/office/drawing/2014/main" id="{711F79B6-128D-41F2-8C1A-CAD5A2B2504A}"/>
              </a:ext>
            </a:extLst>
          </p:cNvPr>
          <p:cNvSpPr txBox="1"/>
          <p:nvPr/>
        </p:nvSpPr>
        <p:spPr>
          <a:xfrm>
            <a:off x="2557476" y="4421394"/>
            <a:ext cx="43281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Heat</a:t>
            </a:r>
          </a:p>
        </p:txBody>
      </p:sp>
      <p:sp>
        <p:nvSpPr>
          <p:cNvPr id="46" name="TextBox 45">
            <a:extLst>
              <a:ext uri="{FF2B5EF4-FFF2-40B4-BE49-F238E27FC236}">
                <a16:creationId xmlns:a16="http://schemas.microsoft.com/office/drawing/2014/main" id="{64D3B8BD-070D-4D53-BC03-66BDBDDECF46}"/>
              </a:ext>
            </a:extLst>
          </p:cNvPr>
          <p:cNvSpPr txBox="1"/>
          <p:nvPr/>
        </p:nvSpPr>
        <p:spPr>
          <a:xfrm>
            <a:off x="3929982" y="4421394"/>
            <a:ext cx="75822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Drought</a:t>
            </a:r>
          </a:p>
        </p:txBody>
      </p:sp>
      <p:sp>
        <p:nvSpPr>
          <p:cNvPr id="47" name="TextBox 46">
            <a:extLst>
              <a:ext uri="{FF2B5EF4-FFF2-40B4-BE49-F238E27FC236}">
                <a16:creationId xmlns:a16="http://schemas.microsoft.com/office/drawing/2014/main" id="{4BE356B8-EE82-40DF-A316-3B76C184F91A}"/>
              </a:ext>
            </a:extLst>
          </p:cNvPr>
          <p:cNvSpPr txBox="1"/>
          <p:nvPr/>
        </p:nvSpPr>
        <p:spPr>
          <a:xfrm>
            <a:off x="5402695" y="4421394"/>
            <a:ext cx="806311"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1"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Flooding</a:t>
            </a:r>
          </a:p>
        </p:txBody>
      </p:sp>
    </p:spTree>
    <p:extLst>
      <p:ext uri="{BB962C8B-B14F-4D97-AF65-F5344CB8AC3E}">
        <p14:creationId xmlns:p14="http://schemas.microsoft.com/office/powerpoint/2010/main" val="3169756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2E4D"/>
        </a:solidFill>
        <a:effectLst/>
      </p:bgPr>
    </p:bg>
    <p:spTree>
      <p:nvGrpSpPr>
        <p:cNvPr id="1" name="Shape 209"/>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08EB0A-3BCC-45DF-AC03-812CA9CCC9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1308EB0A-3BCC-45DF-AC03-812CA9CCC92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10" name="Google Shape;210;p1"/>
          <p:cNvSpPr txBox="1">
            <a:spLocks/>
          </p:cNvSpPr>
          <p:nvPr/>
        </p:nvSpPr>
        <p:spPr>
          <a:xfrm>
            <a:off x="257515" y="165245"/>
            <a:ext cx="7469668" cy="55399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r>
              <a:rPr kumimoji="0" lang="en-US" sz="2400" b="1" i="0" u="none" strike="noStrike" kern="0" cap="none" spc="0" normalizeH="0" baseline="0" noProof="0" dirty="0">
                <a:ln>
                  <a:noFill/>
                </a:ln>
                <a:solidFill>
                  <a:srgbClr val="FF37D5"/>
                </a:solidFill>
                <a:effectLst/>
                <a:uLnTx/>
                <a:uFillTx/>
                <a:latin typeface="Montserrat"/>
                <a:ea typeface="Montserrat"/>
                <a:cs typeface="Montserrat"/>
                <a:sym typeface="Montserrat"/>
              </a:rPr>
              <a:t>As the Challenge will increase …</a:t>
            </a:r>
            <a:endParaRPr kumimoji="0" sz="2400" b="0" i="0" u="none" strike="noStrike" kern="0" cap="none" spc="0" normalizeH="0" baseline="0" noProof="0" dirty="0">
              <a:ln>
                <a:noFill/>
              </a:ln>
              <a:solidFill>
                <a:srgbClr val="FF37D5"/>
              </a:solidFill>
              <a:effectLst/>
              <a:uLnTx/>
              <a:uFillTx/>
              <a:latin typeface="Montserrat"/>
              <a:ea typeface="Montserrat"/>
              <a:cs typeface="Montserrat"/>
              <a:sym typeface="Montserrat"/>
            </a:endParaRPr>
          </a:p>
        </p:txBody>
      </p:sp>
      <p:sp>
        <p:nvSpPr>
          <p:cNvPr id="212" name="Google Shape;212;p1"/>
          <p:cNvSpPr txBox="1"/>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US" sz="600" b="0" i="0" u="none" strike="noStrike" kern="0" cap="none" spc="0" normalizeH="0" baseline="0" noProof="0">
                <a:ln>
                  <a:noFill/>
                </a:ln>
                <a:solidFill>
                  <a:srgbClr val="DBE2E4"/>
                </a:solidFill>
                <a:effectLst/>
                <a:uLnTx/>
                <a:uFillTx/>
                <a:latin typeface="Montserrat"/>
                <a:ea typeface="Montserrat"/>
                <a:cs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9</a:t>
            </a:fld>
            <a:endParaRPr kumimoji="0" sz="600" b="0" i="0" u="none" strike="noStrike" kern="0" cap="none" spc="0" normalizeH="0" baseline="0" noProof="0">
              <a:ln>
                <a:noFill/>
              </a:ln>
              <a:solidFill>
                <a:srgbClr val="DBE2E4"/>
              </a:solidFill>
              <a:effectLst/>
              <a:uLnTx/>
              <a:uFillTx/>
              <a:latin typeface="Montserrat"/>
              <a:ea typeface="Montserrat"/>
              <a:cs typeface="Montserrat"/>
              <a:sym typeface="Montserrat"/>
            </a:endParaRPr>
          </a:p>
        </p:txBody>
      </p:sp>
      <p:pic>
        <p:nvPicPr>
          <p:cNvPr id="213" name="Google Shape;213;p1"/>
          <p:cNvPicPr preferRelativeResize="0"/>
          <p:nvPr/>
        </p:nvPicPr>
        <p:blipFill rotWithShape="1">
          <a:blip r:embed="rId8">
            <a:alphaModFix/>
          </a:blip>
          <a:srcRect/>
          <a:stretch/>
        </p:blipFill>
        <p:spPr>
          <a:xfrm>
            <a:off x="7764434" y="87682"/>
            <a:ext cx="919141" cy="565546"/>
          </a:xfrm>
          <a:prstGeom prst="rect">
            <a:avLst/>
          </a:prstGeom>
          <a:noFill/>
          <a:ln>
            <a:noFill/>
          </a:ln>
        </p:spPr>
      </p:pic>
      <p:cxnSp>
        <p:nvCxnSpPr>
          <p:cNvPr id="214" name="Google Shape;214;p1"/>
          <p:cNvCxnSpPr>
            <a:cxnSpLocks/>
          </p:cNvCxnSpPr>
          <p:nvPr/>
        </p:nvCxnSpPr>
        <p:spPr>
          <a:xfrm>
            <a:off x="257514" y="834092"/>
            <a:ext cx="8426061" cy="22252"/>
          </a:xfrm>
          <a:prstGeom prst="straightConnector1">
            <a:avLst/>
          </a:prstGeom>
          <a:noFill/>
          <a:ln w="38100" cap="flat" cmpd="sng">
            <a:solidFill>
              <a:srgbClr val="FF43D7"/>
            </a:solidFill>
            <a:prstDash val="solid"/>
            <a:round/>
            <a:headEnd type="none" w="sm" len="sm"/>
            <a:tailEnd type="none" w="sm" len="sm"/>
          </a:ln>
        </p:spPr>
      </p:cxnSp>
      <p:sp>
        <p:nvSpPr>
          <p:cNvPr id="24" name="TextBox 23">
            <a:extLst>
              <a:ext uri="{FF2B5EF4-FFF2-40B4-BE49-F238E27FC236}">
                <a16:creationId xmlns:a16="http://schemas.microsoft.com/office/drawing/2014/main" id="{ACAD52BD-EE24-4D18-AD0B-0FF47C65B801}"/>
              </a:ext>
            </a:extLst>
          </p:cNvPr>
          <p:cNvSpPr txBox="1">
            <a:spLocks/>
          </p:cNvSpPr>
          <p:nvPr/>
        </p:nvSpPr>
        <p:spPr>
          <a:xfrm>
            <a:off x="257513" y="924259"/>
            <a:ext cx="7469668" cy="184666"/>
          </a:xfrm>
          <a:prstGeom prst="rect">
            <a:avLst/>
          </a:prstGeom>
        </p:spPr>
        <p:txBody>
          <a:bodyPr vert="horz"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8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Total population exposed to climate hazards, Billions</a:t>
            </a:r>
          </a:p>
        </p:txBody>
      </p:sp>
      <p:sp>
        <p:nvSpPr>
          <p:cNvPr id="31" name="Rectangle 30">
            <a:extLst>
              <a:ext uri="{FF2B5EF4-FFF2-40B4-BE49-F238E27FC236}">
                <a16:creationId xmlns:a16="http://schemas.microsoft.com/office/drawing/2014/main" id="{550E432D-20E2-4F83-B162-0EA12830BF56}"/>
              </a:ext>
            </a:extLst>
          </p:cNvPr>
          <p:cNvSpPr>
            <a:spLocks/>
          </p:cNvSpPr>
          <p:nvPr/>
        </p:nvSpPr>
        <p:spPr>
          <a:xfrm>
            <a:off x="6753340" y="2455985"/>
            <a:ext cx="1930233" cy="172354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Montserrat" panose="02000505000000020004" pitchFamily="2" charset="0"/>
                <a:cs typeface="Arial"/>
                <a:sym typeface="Arial"/>
              </a:rPr>
              <a:t>More people will be exposed to climate hazards, of which </a:t>
            </a:r>
            <a:r>
              <a:rPr kumimoji="0" lang="en-GB" sz="1600" b="1" i="0" u="none" strike="noStrike" kern="0" cap="none" spc="0" normalizeH="0" baseline="0" noProof="0" dirty="0">
                <a:ln>
                  <a:noFill/>
                </a:ln>
                <a:solidFill>
                  <a:srgbClr val="FF37D5"/>
                </a:solidFill>
                <a:effectLst/>
                <a:uLnTx/>
                <a:uFillTx/>
                <a:latin typeface="Montserrat" panose="02000505000000020004" pitchFamily="2" charset="0"/>
                <a:cs typeface="Arial"/>
                <a:sym typeface="Arial"/>
              </a:rPr>
              <a:t>nearly half will be exposed to high severity hazards</a:t>
            </a:r>
          </a:p>
        </p:txBody>
      </p:sp>
      <p:sp>
        <p:nvSpPr>
          <p:cNvPr id="43" name="TextBox 42">
            <a:extLst>
              <a:ext uri="{FF2B5EF4-FFF2-40B4-BE49-F238E27FC236}">
                <a16:creationId xmlns:a16="http://schemas.microsoft.com/office/drawing/2014/main" id="{AEC8AE67-C1A8-4E45-97B6-500D903A5BDA}"/>
              </a:ext>
            </a:extLst>
          </p:cNvPr>
          <p:cNvSpPr txBox="1">
            <a:spLocks/>
          </p:cNvSpPr>
          <p:nvPr/>
        </p:nvSpPr>
        <p:spPr>
          <a:xfrm>
            <a:off x="6753340" y="1796650"/>
            <a:ext cx="2129403" cy="61555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GB" sz="4000" b="1" i="0" u="none" strike="noStrike" kern="0" cap="none" spc="0" normalizeH="0" baseline="0" noProof="0" dirty="0">
                <a:ln>
                  <a:noFill/>
                </a:ln>
                <a:solidFill>
                  <a:srgbClr val="FF37D5"/>
                </a:solidFill>
                <a:effectLst/>
                <a:uLnTx/>
                <a:uFillTx/>
                <a:latin typeface="Montserrat" panose="02000505000000020004" pitchFamily="2" charset="0"/>
                <a:cs typeface="Arial" panose="020B0604020202020204" pitchFamily="34" charset="0"/>
                <a:sym typeface="Arial"/>
              </a:rPr>
              <a:t>1 billion</a:t>
            </a:r>
          </a:p>
        </p:txBody>
      </p:sp>
      <p:sp>
        <p:nvSpPr>
          <p:cNvPr id="61" name="TextBox 60">
            <a:extLst>
              <a:ext uri="{FF2B5EF4-FFF2-40B4-BE49-F238E27FC236}">
                <a16:creationId xmlns:a16="http://schemas.microsoft.com/office/drawing/2014/main" id="{FBCFEFA8-1A5D-45E8-BE70-2077DF97BB1E}"/>
              </a:ext>
            </a:extLst>
          </p:cNvPr>
          <p:cNvSpPr txBox="1"/>
          <p:nvPr/>
        </p:nvSpPr>
        <p:spPr>
          <a:xfrm>
            <a:off x="1023732" y="4075966"/>
            <a:ext cx="1120499" cy="215444"/>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Today [1.0C]</a:t>
            </a:r>
          </a:p>
        </p:txBody>
      </p:sp>
      <p:sp>
        <p:nvSpPr>
          <p:cNvPr id="63" name="TextBox 62">
            <a:extLst>
              <a:ext uri="{FF2B5EF4-FFF2-40B4-BE49-F238E27FC236}">
                <a16:creationId xmlns:a16="http://schemas.microsoft.com/office/drawing/2014/main" id="{16F08EE1-6BE0-498A-9C26-7A4E1900AC6B}"/>
              </a:ext>
            </a:extLst>
          </p:cNvPr>
          <p:cNvSpPr txBox="1"/>
          <p:nvPr/>
        </p:nvSpPr>
        <p:spPr>
          <a:xfrm>
            <a:off x="3775867" y="4066441"/>
            <a:ext cx="1627188" cy="646331"/>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0" i="0" u="none" strike="noStrike" kern="0" cap="none" spc="0" normalizeH="0" baseline="0" noProof="0" dirty="0">
                <a:ln>
                  <a:noFill/>
                </a:ln>
                <a:solidFill>
                  <a:srgbClr val="FFFFFF"/>
                </a:solidFill>
                <a:effectLst/>
                <a:uLnTx/>
                <a:uFillTx/>
                <a:latin typeface="Montserrat" panose="02000505000000020004" pitchFamily="2" charset="0"/>
                <a:cs typeface="Arial" panose="020B0604020202020204" pitchFamily="34" charset="0"/>
                <a:sym typeface="Arial"/>
              </a:rPr>
              <a:t>2.0C World based on 2050 population</a:t>
            </a:r>
          </a:p>
        </p:txBody>
      </p:sp>
      <p:graphicFrame>
        <p:nvGraphicFramePr>
          <p:cNvPr id="106" name="Chart 105">
            <a:extLst>
              <a:ext uri="{FF2B5EF4-FFF2-40B4-BE49-F238E27FC236}">
                <a16:creationId xmlns:a16="http://schemas.microsoft.com/office/drawing/2014/main" id="{22CEDC4C-1F3D-4011-B58F-47734DFE882D}"/>
              </a:ext>
            </a:extLst>
          </p:cNvPr>
          <p:cNvGraphicFramePr/>
          <p:nvPr>
            <p:custDataLst>
              <p:tags r:id="rId2"/>
            </p:custDataLst>
          </p:nvPr>
        </p:nvGraphicFramePr>
        <p:xfrm>
          <a:off x="534988" y="2098675"/>
          <a:ext cx="1955800" cy="1955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9" name="Chart 108">
            <a:extLst>
              <a:ext uri="{FF2B5EF4-FFF2-40B4-BE49-F238E27FC236}">
                <a16:creationId xmlns:a16="http://schemas.microsoft.com/office/drawing/2014/main" id="{3A5A2337-79BF-4725-8415-E7C41DA4F108}"/>
              </a:ext>
            </a:extLst>
          </p:cNvPr>
          <p:cNvGraphicFramePr/>
          <p:nvPr>
            <p:custDataLst>
              <p:tags r:id="rId3"/>
            </p:custDataLst>
          </p:nvPr>
        </p:nvGraphicFramePr>
        <p:xfrm>
          <a:off x="3343275" y="1562100"/>
          <a:ext cx="2492375" cy="2492375"/>
        </p:xfrm>
        <a:graphic>
          <a:graphicData uri="http://schemas.openxmlformats.org/drawingml/2006/chart">
            <c:chart xmlns:c="http://schemas.openxmlformats.org/drawingml/2006/chart" xmlns:r="http://schemas.openxmlformats.org/officeDocument/2006/relationships" r:id="rId10"/>
          </a:graphicData>
        </a:graphic>
      </p:graphicFrame>
      <p:sp>
        <p:nvSpPr>
          <p:cNvPr id="38" name="TextBox 37">
            <a:extLst>
              <a:ext uri="{FF2B5EF4-FFF2-40B4-BE49-F238E27FC236}">
                <a16:creationId xmlns:a16="http://schemas.microsoft.com/office/drawing/2014/main" id="{E0025EDD-B2AF-4EC3-BD76-79692B0CBA8B}"/>
              </a:ext>
            </a:extLst>
          </p:cNvPr>
          <p:cNvSpPr txBox="1"/>
          <p:nvPr/>
        </p:nvSpPr>
        <p:spPr>
          <a:xfrm>
            <a:off x="798170" y="1799091"/>
            <a:ext cx="1571625" cy="30797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2000" b="1" i="0" u="none" strike="noStrike" kern="0" cap="none" spc="0" normalizeH="0" baseline="0" noProof="0" dirty="0">
                <a:ln>
                  <a:noFill/>
                </a:ln>
                <a:solidFill>
                  <a:srgbClr val="FFFFFF"/>
                </a:solidFill>
                <a:effectLst/>
                <a:uLnTx/>
                <a:uFillTx/>
                <a:latin typeface="Montserrat" panose="020B0604020202020204" charset="0"/>
                <a:cs typeface="Arial" panose="020B0604020202020204" pitchFamily="34" charset="0"/>
                <a:sym typeface="Arial"/>
              </a:rPr>
              <a:t>3.5b</a:t>
            </a:r>
          </a:p>
        </p:txBody>
      </p:sp>
      <p:sp>
        <p:nvSpPr>
          <p:cNvPr id="40" name="TextBox 39">
            <a:extLst>
              <a:ext uri="{FF2B5EF4-FFF2-40B4-BE49-F238E27FC236}">
                <a16:creationId xmlns:a16="http://schemas.microsoft.com/office/drawing/2014/main" id="{380F6D67-3338-4BAA-BF9D-656D70E33252}"/>
              </a:ext>
            </a:extLst>
          </p:cNvPr>
          <p:cNvSpPr txBox="1"/>
          <p:nvPr/>
        </p:nvSpPr>
        <p:spPr>
          <a:xfrm>
            <a:off x="3803649" y="1281765"/>
            <a:ext cx="1571625" cy="3063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2000" b="1" i="0" u="none" strike="noStrike" kern="0" cap="none" spc="0" normalizeH="0" baseline="0" noProof="0" dirty="0">
                <a:ln>
                  <a:noFill/>
                </a:ln>
                <a:solidFill>
                  <a:srgbClr val="FFFFFF"/>
                </a:solidFill>
                <a:effectLst/>
                <a:uLnTx/>
                <a:uFillTx/>
                <a:latin typeface="Montserrat" panose="020B0604020202020204" charset="0"/>
                <a:cs typeface="Arial" panose="020B0604020202020204" pitchFamily="34" charset="0"/>
                <a:sym typeface="Arial"/>
              </a:rPr>
              <a:t>4.5b</a:t>
            </a:r>
          </a:p>
        </p:txBody>
      </p:sp>
      <p:sp>
        <p:nvSpPr>
          <p:cNvPr id="45" name="TextBox 44">
            <a:extLst>
              <a:ext uri="{FF2B5EF4-FFF2-40B4-BE49-F238E27FC236}">
                <a16:creationId xmlns:a16="http://schemas.microsoft.com/office/drawing/2014/main" id="{41E083EC-3993-42AE-A9C1-A56245C0C4D0}"/>
              </a:ext>
            </a:extLst>
          </p:cNvPr>
          <p:cNvSpPr txBox="1"/>
          <p:nvPr/>
        </p:nvSpPr>
        <p:spPr>
          <a:xfrm>
            <a:off x="1362075" y="2556421"/>
            <a:ext cx="301625" cy="215444"/>
          </a:xfrm>
          <a:prstGeom prst="rect">
            <a:avLst/>
          </a:prstGeom>
          <a:solidFill>
            <a:srgbClr val="E5546C"/>
          </a:solid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0" i="0" u="none" strike="noStrike" kern="0" cap="none" spc="0" normalizeH="0" baseline="0" noProof="0" dirty="0">
                <a:ln>
                  <a:noFill/>
                </a:ln>
                <a:solidFill>
                  <a:srgbClr val="FFFFFF"/>
                </a:solidFill>
                <a:effectLst/>
                <a:uLnTx/>
                <a:uFillTx/>
                <a:latin typeface="Montserrat" panose="020B0604020202020204" charset="0"/>
                <a:cs typeface="Arial" panose="020B0604020202020204" pitchFamily="34" charset="0"/>
                <a:sym typeface="Arial"/>
              </a:rPr>
              <a:t>2%</a:t>
            </a:r>
          </a:p>
        </p:txBody>
      </p:sp>
      <p:sp>
        <p:nvSpPr>
          <p:cNvPr id="99" name="TextBox 98">
            <a:extLst>
              <a:ext uri="{FF2B5EF4-FFF2-40B4-BE49-F238E27FC236}">
                <a16:creationId xmlns:a16="http://schemas.microsoft.com/office/drawing/2014/main" id="{07555C50-131B-48B7-A5ED-8FBDC29E623E}"/>
              </a:ext>
            </a:extLst>
          </p:cNvPr>
          <p:cNvSpPr txBox="1"/>
          <p:nvPr/>
        </p:nvSpPr>
        <p:spPr>
          <a:xfrm>
            <a:off x="4572000" y="2646591"/>
            <a:ext cx="638175"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GB" sz="1400" b="0" i="0" u="none" strike="noStrike" kern="0" cap="none" spc="0" normalizeH="0" baseline="0" noProof="0" dirty="0">
                <a:ln>
                  <a:noFill/>
                </a:ln>
                <a:solidFill>
                  <a:srgbClr val="FFFFFF"/>
                </a:solidFill>
                <a:effectLst/>
                <a:uLnTx/>
                <a:uFillTx/>
                <a:latin typeface="Montserrat" panose="020B0604020202020204" charset="0"/>
                <a:cs typeface="Arial" panose="020B0604020202020204" pitchFamily="34" charset="0"/>
                <a:sym typeface="Arial"/>
              </a:rPr>
              <a:t>43%</a:t>
            </a:r>
          </a:p>
        </p:txBody>
      </p:sp>
      <p:pic>
        <p:nvPicPr>
          <p:cNvPr id="2" name="Picture 1">
            <a:extLst>
              <a:ext uri="{FF2B5EF4-FFF2-40B4-BE49-F238E27FC236}">
                <a16:creationId xmlns:a16="http://schemas.microsoft.com/office/drawing/2014/main" id="{9A28D2B1-A359-4C01-B729-957C4B675494}"/>
              </a:ext>
            </a:extLst>
          </p:cNvPr>
          <p:cNvPicPr>
            <a:picLocks noChangeAspect="1"/>
          </p:cNvPicPr>
          <p:nvPr/>
        </p:nvPicPr>
        <p:blipFill>
          <a:blip r:embed="rId11"/>
          <a:stretch>
            <a:fillRect/>
          </a:stretch>
        </p:blipFill>
        <p:spPr>
          <a:xfrm>
            <a:off x="6264348" y="1170547"/>
            <a:ext cx="2962913" cy="542591"/>
          </a:xfrm>
          <a:prstGeom prst="rect">
            <a:avLst/>
          </a:prstGeom>
        </p:spPr>
      </p:pic>
    </p:spTree>
    <p:extLst>
      <p:ext uri="{BB962C8B-B14F-4D97-AF65-F5344CB8AC3E}">
        <p14:creationId xmlns:p14="http://schemas.microsoft.com/office/powerpoint/2010/main" val="3665477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QS6nnzm5tMSJJFuHXj9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TkMkEx0.6dmsCSve3_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Y7h1fj17YCv3mnOqQN9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EnN93q83vyT0IHdCg21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UUnp2RrT5sKQ8Utz0GU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U.BVselRkdUx2zVzMem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vsfcqNJ3WZwk3lANZdh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2ASEfb6w_k3yK_p8knU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ZAgYjDwCTSVXJ7Qq_vX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dTkkWC_kC0C1aRir3Xh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sc2EAin3xoBgoVDGFD3e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Q8UCn4fv8sWmT7JBfY1v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qBrxzkSR2ihQgTQRx8E2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WT3et.EmlrEEMjkPx01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MpopJ6VYsUwO.3BUkaJQ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0Yee.iUw_Dqby4BLwgFcT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a2ahKKII2dC9V7ObH_D0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FudtSotDG.sM0EzKV0_s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foOrppLNQg3b_KnENRg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Y53OxU3mHHKEZi4CensI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ZAgYjDwCTSVXJ7Qq_vX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dTkkWC_kC0C1aRir3Xh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0Yee.iUw_Dqby4BLwgFc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MpopJ6VYsUwO.3BUkaJ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vzs_A7A8mLJFoXBhbTI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FFC_ah2WinKH0Y6HuDm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Sticky"/>
</p:tagLst>
</file>

<file path=ppt/tags/tag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CCC UK 2020 Grid 16:9">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3090</Words>
  <Application>Microsoft Office PowerPoint</Application>
  <PresentationFormat>On-screen Show (16:9)</PresentationFormat>
  <Paragraphs>446</Paragraphs>
  <Slides>34</Slides>
  <Notes>34</Notes>
  <HiddenSlides>0</HiddenSlides>
  <MMClips>0</MMClips>
  <ScaleCrop>false</ScaleCrop>
  <HeadingPairs>
    <vt:vector size="8" baseType="variant">
      <vt:variant>
        <vt:lpstr>Fonts Used</vt:lpstr>
      </vt:variant>
      <vt:variant>
        <vt:i4>10</vt:i4>
      </vt:variant>
      <vt:variant>
        <vt:lpstr>Theme</vt:lpstr>
      </vt:variant>
      <vt:variant>
        <vt:i4>10</vt:i4>
      </vt:variant>
      <vt:variant>
        <vt:lpstr>Embedded OLE Servers</vt:lpstr>
      </vt:variant>
      <vt:variant>
        <vt:i4>1</vt:i4>
      </vt:variant>
      <vt:variant>
        <vt:lpstr>Slide Titles</vt:lpstr>
      </vt:variant>
      <vt:variant>
        <vt:i4>34</vt:i4>
      </vt:variant>
    </vt:vector>
  </HeadingPairs>
  <TitlesOfParts>
    <vt:vector size="55" baseType="lpstr">
      <vt:lpstr>Trebuchet MS</vt:lpstr>
      <vt:lpstr>Segoe UI</vt:lpstr>
      <vt:lpstr>Quattrocento Sans</vt:lpstr>
      <vt:lpstr>Calibri</vt:lpstr>
      <vt:lpstr>Noto Sans Symbols</vt:lpstr>
      <vt:lpstr>Lato</vt:lpstr>
      <vt:lpstr>Arial</vt:lpstr>
      <vt:lpstr>Helvetica Neue</vt:lpstr>
      <vt:lpstr>Montserrat</vt:lpstr>
      <vt:lpstr>Wingdings</vt:lpstr>
      <vt:lpstr>Simple Light</vt:lpstr>
      <vt:lpstr>3_Simple Light</vt:lpstr>
      <vt:lpstr>4_Simple Light</vt:lpstr>
      <vt:lpstr>1_UCCC UK 2020 Grid 16:9</vt:lpstr>
      <vt:lpstr>1_Simple Light</vt:lpstr>
      <vt:lpstr>5_Simple Light</vt:lpstr>
      <vt:lpstr>2_Simple Light</vt:lpstr>
      <vt:lpstr>6_Simple Light</vt:lpstr>
      <vt:lpstr>7_Simple Light</vt:lpstr>
      <vt:lpstr>8_Simple Light</vt:lpstr>
      <vt:lpstr>think-cell Slide</vt:lpstr>
      <vt:lpstr>PowerPoint Presentation</vt:lpstr>
      <vt:lpstr>PowerPoint Presentation</vt:lpstr>
      <vt:lpstr>PowerPoint Presentation</vt:lpstr>
      <vt:lpstr>PowerPoint Presentation</vt:lpstr>
      <vt:lpstr>5+1 key Climate Champions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Howlett</dc:creator>
  <cp:lastModifiedBy>David Howlett</cp:lastModifiedBy>
  <cp:revision>15</cp:revision>
  <dcterms:modified xsi:type="dcterms:W3CDTF">2021-05-18T21:43:27Z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2021-05-18T18:10:47Z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6d35cfc2-64b3-41ba-9db0-95977e576b1b</vt:lpwstr>
  </property>
  <property fmtid="{D5CDD505-2E9C-101B-9397-08002B2CF9AE}" pid="8" name="MSIP_Label_82fa3fd3-029b-403d-91b4-1dc930cb0e60_ContentBits">
    <vt:lpwstr>0</vt:lpwstr>
  </property>
</Properties>
</file>